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0"/>
  </p:notesMasterIdLst>
  <p:sldIdLst>
    <p:sldId id="688" r:id="rId5"/>
    <p:sldId id="638" r:id="rId6"/>
    <p:sldId id="684" r:id="rId7"/>
    <p:sldId id="506" r:id="rId8"/>
    <p:sldId id="2609" r:id="rId9"/>
    <p:sldId id="2597" r:id="rId10"/>
    <p:sldId id="2607" r:id="rId11"/>
    <p:sldId id="645" r:id="rId12"/>
    <p:sldId id="689" r:id="rId13"/>
    <p:sldId id="2588" r:id="rId14"/>
    <p:sldId id="2587" r:id="rId15"/>
    <p:sldId id="2585" r:id="rId16"/>
    <p:sldId id="2598" r:id="rId17"/>
    <p:sldId id="656" r:id="rId18"/>
    <p:sldId id="681" r:id="rId19"/>
    <p:sldId id="2618" r:id="rId20"/>
    <p:sldId id="658" r:id="rId21"/>
    <p:sldId id="2586" r:id="rId22"/>
    <p:sldId id="2599" r:id="rId23"/>
    <p:sldId id="673" r:id="rId24"/>
    <p:sldId id="2619" r:id="rId25"/>
    <p:sldId id="2620" r:id="rId26"/>
    <p:sldId id="2624" r:id="rId27"/>
    <p:sldId id="649" r:id="rId28"/>
    <p:sldId id="668" r:id="rId29"/>
    <p:sldId id="2623" r:id="rId30"/>
    <p:sldId id="2590" r:id="rId31"/>
    <p:sldId id="2591" r:id="rId32"/>
    <p:sldId id="2592" r:id="rId33"/>
    <p:sldId id="2600" r:id="rId34"/>
    <p:sldId id="657" r:id="rId35"/>
    <p:sldId id="667" r:id="rId36"/>
    <p:sldId id="671" r:id="rId37"/>
    <p:sldId id="2610" r:id="rId38"/>
    <p:sldId id="2601" r:id="rId39"/>
    <p:sldId id="659" r:id="rId40"/>
    <p:sldId id="662" r:id="rId41"/>
    <p:sldId id="2608" r:id="rId42"/>
    <p:sldId id="664" r:id="rId43"/>
    <p:sldId id="693" r:id="rId44"/>
    <p:sldId id="2622" r:id="rId45"/>
    <p:sldId id="2613" r:id="rId46"/>
    <p:sldId id="2612" r:id="rId47"/>
    <p:sldId id="687" r:id="rId48"/>
    <p:sldId id="2593" r:id="rId49"/>
    <p:sldId id="663" r:id="rId50"/>
    <p:sldId id="2602" r:id="rId51"/>
    <p:sldId id="660" r:id="rId52"/>
    <p:sldId id="665" r:id="rId53"/>
    <p:sldId id="654" r:id="rId54"/>
    <p:sldId id="666" r:id="rId55"/>
    <p:sldId id="2589" r:id="rId56"/>
    <p:sldId id="653" r:id="rId57"/>
    <p:sldId id="661" r:id="rId58"/>
    <p:sldId id="2603" r:id="rId59"/>
    <p:sldId id="677" r:id="rId60"/>
    <p:sldId id="652" r:id="rId61"/>
    <p:sldId id="651" r:id="rId62"/>
    <p:sldId id="648" r:id="rId63"/>
    <p:sldId id="690" r:id="rId64"/>
    <p:sldId id="691" r:id="rId65"/>
    <p:sldId id="605" r:id="rId66"/>
    <p:sldId id="1647" r:id="rId67"/>
    <p:sldId id="2616" r:id="rId68"/>
    <p:sldId id="2615" r:id="rId69"/>
    <p:sldId id="1645" r:id="rId70"/>
    <p:sldId id="1646" r:id="rId71"/>
    <p:sldId id="1648" r:id="rId72"/>
    <p:sldId id="402" r:id="rId73"/>
    <p:sldId id="2604" r:id="rId74"/>
    <p:sldId id="2594" r:id="rId75"/>
    <p:sldId id="2595" r:id="rId76"/>
    <p:sldId id="2596" r:id="rId77"/>
    <p:sldId id="672" r:id="rId78"/>
    <p:sldId id="2621" r:id="rId79"/>
    <p:sldId id="2605" r:id="rId80"/>
    <p:sldId id="647" r:id="rId81"/>
    <p:sldId id="633" r:id="rId82"/>
    <p:sldId id="629" r:id="rId83"/>
    <p:sldId id="274" r:id="rId84"/>
    <p:sldId id="1080" r:id="rId85"/>
    <p:sldId id="1057" r:id="rId86"/>
    <p:sldId id="2582" r:id="rId87"/>
    <p:sldId id="2583" r:id="rId88"/>
    <p:sldId id="1048" r:id="rId89"/>
    <p:sldId id="1061" r:id="rId90"/>
    <p:sldId id="1062" r:id="rId91"/>
    <p:sldId id="2606" r:id="rId92"/>
    <p:sldId id="635" r:id="rId93"/>
    <p:sldId id="646" r:id="rId94"/>
    <p:sldId id="1152" r:id="rId95"/>
    <p:sldId id="1296" r:id="rId96"/>
    <p:sldId id="632" r:id="rId97"/>
    <p:sldId id="1567" r:id="rId98"/>
    <p:sldId id="2611"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6E2"/>
    <a:srgbClr val="EC1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71A13D-4F6A-4C32-8346-ED0E38F7872F}" v="93" dt="2024-07-24T15:21:33.061"/>
    <p1510:client id="{89839E4B-8C52-4D19-9B5A-33DBF395B958}" v="3448" dt="2024-07-25T06:50:30.9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71048" autoAdjust="0"/>
  </p:normalViewPr>
  <p:slideViewPr>
    <p:cSldViewPr snapToGrid="0">
      <p:cViewPr varScale="1">
        <p:scale>
          <a:sx n="72" d="100"/>
          <a:sy n="72" d="100"/>
        </p:scale>
        <p:origin x="1000" y="56"/>
      </p:cViewPr>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10094"/>
    </p:cViewPr>
  </p:sorterViewPr>
  <p:notesViewPr>
    <p:cSldViewPr snapToGrid="0">
      <p:cViewPr varScale="1">
        <p:scale>
          <a:sx n="77" d="100"/>
          <a:sy n="77" d="100"/>
        </p:scale>
        <p:origin x="2812"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Bentley" userId="ac495187-8a67-4397-ae52-8f86028720c5" providerId="ADAL" clId="{5271A13D-4F6A-4C32-8346-ED0E38F7872F}"/>
    <pc:docChg chg="custSel modSld modNotesMaster">
      <pc:chgData name="Mark Bentley" userId="ac495187-8a67-4397-ae52-8f86028720c5" providerId="ADAL" clId="{5271A13D-4F6A-4C32-8346-ED0E38F7872F}" dt="2024-07-24T15:26:31.511" v="122" actId="255"/>
      <pc:docMkLst>
        <pc:docMk/>
      </pc:docMkLst>
      <pc:sldChg chg="modNotesTx">
        <pc:chgData name="Mark Bentley" userId="ac495187-8a67-4397-ae52-8f86028720c5" providerId="ADAL" clId="{5271A13D-4F6A-4C32-8346-ED0E38F7872F}" dt="2024-07-24T15:21:57.538" v="69" actId="403"/>
        <pc:sldMkLst>
          <pc:docMk/>
          <pc:sldMk cId="4117281431" sldId="506"/>
        </pc:sldMkLst>
      </pc:sldChg>
      <pc:sldChg chg="addSp delSp modSp mod">
        <pc:chgData name="Mark Bentley" userId="ac495187-8a67-4397-ae52-8f86028720c5" providerId="ADAL" clId="{5271A13D-4F6A-4C32-8346-ED0E38F7872F}" dt="2024-07-24T11:18:44.658" v="51" actId="1037"/>
        <pc:sldMkLst>
          <pc:docMk/>
          <pc:sldMk cId="1131875617" sldId="635"/>
        </pc:sldMkLst>
        <pc:spChg chg="mod">
          <ac:chgData name="Mark Bentley" userId="ac495187-8a67-4397-ae52-8f86028720c5" providerId="ADAL" clId="{5271A13D-4F6A-4C32-8346-ED0E38F7872F}" dt="2024-07-24T11:18:34.964" v="40" actId="1076"/>
          <ac:spMkLst>
            <pc:docMk/>
            <pc:sldMk cId="1131875617" sldId="635"/>
            <ac:spMk id="8" creationId="{5EEA3775-19A9-42FB-A058-97673AD4CD32}"/>
          </ac:spMkLst>
        </pc:spChg>
        <pc:spChg chg="mod">
          <ac:chgData name="Mark Bentley" userId="ac495187-8a67-4397-ae52-8f86028720c5" providerId="ADAL" clId="{5271A13D-4F6A-4C32-8346-ED0E38F7872F}" dt="2024-07-24T11:18:39.736" v="41" actId="1076"/>
          <ac:spMkLst>
            <pc:docMk/>
            <pc:sldMk cId="1131875617" sldId="635"/>
            <ac:spMk id="9" creationId="{20A4D6DA-B808-419F-A936-3713EF9C5360}"/>
          </ac:spMkLst>
        </pc:spChg>
        <pc:picChg chg="del">
          <ac:chgData name="Mark Bentley" userId="ac495187-8a67-4397-ae52-8f86028720c5" providerId="ADAL" clId="{5271A13D-4F6A-4C32-8346-ED0E38F7872F}" dt="2024-07-24T11:15:14.928" v="17" actId="478"/>
          <ac:picMkLst>
            <pc:docMk/>
            <pc:sldMk cId="1131875617" sldId="635"/>
            <ac:picMk id="2" creationId="{FF2093A4-65A4-3570-3F16-E41F7C8BFD62}"/>
          </ac:picMkLst>
        </pc:picChg>
        <pc:picChg chg="add mod">
          <ac:chgData name="Mark Bentley" userId="ac495187-8a67-4397-ae52-8f86028720c5" providerId="ADAL" clId="{5271A13D-4F6A-4C32-8346-ED0E38F7872F}" dt="2024-07-24T11:18:44.658" v="51" actId="1037"/>
          <ac:picMkLst>
            <pc:docMk/>
            <pc:sldMk cId="1131875617" sldId="635"/>
            <ac:picMk id="3" creationId="{7BBEC254-BB5D-6B25-5FA5-C0918F2BB2E1}"/>
          </ac:picMkLst>
        </pc:picChg>
        <pc:picChg chg="add del mod modCrop">
          <ac:chgData name="Mark Bentley" userId="ac495187-8a67-4397-ae52-8f86028720c5" providerId="ADAL" clId="{5271A13D-4F6A-4C32-8346-ED0E38F7872F}" dt="2024-07-24T11:18:04.710" v="29" actId="478"/>
          <ac:picMkLst>
            <pc:docMk/>
            <pc:sldMk cId="1131875617" sldId="635"/>
            <ac:picMk id="4" creationId="{82BFB8DA-4EAD-E5E3-B869-B2E27F4A1F26}"/>
          </ac:picMkLst>
        </pc:picChg>
      </pc:sldChg>
      <pc:sldChg chg="modNotesTx">
        <pc:chgData name="Mark Bentley" userId="ac495187-8a67-4397-ae52-8f86028720c5" providerId="ADAL" clId="{5271A13D-4F6A-4C32-8346-ED0E38F7872F}" dt="2024-07-24T15:24:23.399" v="86" actId="255"/>
        <pc:sldMkLst>
          <pc:docMk/>
          <pc:sldMk cId="2657982230" sldId="653"/>
        </pc:sldMkLst>
      </pc:sldChg>
      <pc:sldChg chg="modNotesTx">
        <pc:chgData name="Mark Bentley" userId="ac495187-8a67-4397-ae52-8f86028720c5" providerId="ADAL" clId="{5271A13D-4F6A-4C32-8346-ED0E38F7872F}" dt="2024-07-24T15:24:28.914" v="87" actId="255"/>
        <pc:sldMkLst>
          <pc:docMk/>
          <pc:sldMk cId="1410891649" sldId="661"/>
        </pc:sldMkLst>
      </pc:sldChg>
      <pc:sldChg chg="modNotesTx">
        <pc:chgData name="Mark Bentley" userId="ac495187-8a67-4397-ae52-8f86028720c5" providerId="ADAL" clId="{5271A13D-4F6A-4C32-8346-ED0E38F7872F}" dt="2024-07-24T15:23:29.499" v="80" actId="13926"/>
        <pc:sldMkLst>
          <pc:docMk/>
          <pc:sldMk cId="3336342914" sldId="667"/>
        </pc:sldMkLst>
      </pc:sldChg>
      <pc:sldChg chg="modNotesTx">
        <pc:chgData name="Mark Bentley" userId="ac495187-8a67-4397-ae52-8f86028720c5" providerId="ADAL" clId="{5271A13D-4F6A-4C32-8346-ED0E38F7872F}" dt="2024-07-24T15:22:57.541" v="75" actId="6549"/>
        <pc:sldMkLst>
          <pc:docMk/>
          <pc:sldMk cId="3117672922" sldId="668"/>
        </pc:sldMkLst>
      </pc:sldChg>
      <pc:sldChg chg="modNotesTx">
        <pc:chgData name="Mark Bentley" userId="ac495187-8a67-4397-ae52-8f86028720c5" providerId="ADAL" clId="{5271A13D-4F6A-4C32-8346-ED0E38F7872F}" dt="2024-07-24T15:24:40.398" v="89" actId="255"/>
        <pc:sldMkLst>
          <pc:docMk/>
          <pc:sldMk cId="1261550353" sldId="677"/>
        </pc:sldMkLst>
      </pc:sldChg>
      <pc:sldChg chg="modNotesTx">
        <pc:chgData name="Mark Bentley" userId="ac495187-8a67-4397-ae52-8f86028720c5" providerId="ADAL" clId="{5271A13D-4F6A-4C32-8346-ED0E38F7872F}" dt="2024-07-24T15:22:18.561" v="70" actId="255"/>
        <pc:sldMkLst>
          <pc:docMk/>
          <pc:sldMk cId="2045805653" sldId="681"/>
        </pc:sldMkLst>
      </pc:sldChg>
      <pc:sldChg chg="modNotesTx">
        <pc:chgData name="Mark Bentley" userId="ac495187-8a67-4397-ae52-8f86028720c5" providerId="ADAL" clId="{5271A13D-4F6A-4C32-8346-ED0E38F7872F}" dt="2024-07-24T15:21:45.776" v="62" actId="403"/>
        <pc:sldMkLst>
          <pc:docMk/>
          <pc:sldMk cId="1713121160" sldId="688"/>
        </pc:sldMkLst>
      </pc:sldChg>
      <pc:sldChg chg="modNotesTx">
        <pc:chgData name="Mark Bentley" userId="ac495187-8a67-4397-ae52-8f86028720c5" providerId="ADAL" clId="{5271A13D-4F6A-4C32-8346-ED0E38F7872F}" dt="2024-07-24T15:23:42.624" v="81" actId="13926"/>
        <pc:sldMkLst>
          <pc:docMk/>
          <pc:sldMk cId="3034914572" sldId="693"/>
        </pc:sldMkLst>
      </pc:sldChg>
      <pc:sldChg chg="modNotesTx">
        <pc:chgData name="Mark Bentley" userId="ac495187-8a67-4397-ae52-8f86028720c5" providerId="ADAL" clId="{5271A13D-4F6A-4C32-8346-ED0E38F7872F}" dt="2024-07-24T15:26:23.469" v="121" actId="255"/>
        <pc:sldMkLst>
          <pc:docMk/>
          <pc:sldMk cId="91785500" sldId="1048"/>
        </pc:sldMkLst>
      </pc:sldChg>
      <pc:sldChg chg="modNotesTx">
        <pc:chgData name="Mark Bentley" userId="ac495187-8a67-4397-ae52-8f86028720c5" providerId="ADAL" clId="{5271A13D-4F6A-4C32-8346-ED0E38F7872F}" dt="2024-07-24T15:25:54.084" v="118" actId="403"/>
        <pc:sldMkLst>
          <pc:docMk/>
          <pc:sldMk cId="967204221" sldId="1057"/>
        </pc:sldMkLst>
      </pc:sldChg>
      <pc:sldChg chg="modNotesTx">
        <pc:chgData name="Mark Bentley" userId="ac495187-8a67-4397-ae52-8f86028720c5" providerId="ADAL" clId="{5271A13D-4F6A-4C32-8346-ED0E38F7872F}" dt="2024-07-24T15:26:31.511" v="122" actId="255"/>
        <pc:sldMkLst>
          <pc:docMk/>
          <pc:sldMk cId="4002020128" sldId="1062"/>
        </pc:sldMkLst>
      </pc:sldChg>
      <pc:sldChg chg="modNotesTx">
        <pc:chgData name="Mark Bentley" userId="ac495187-8a67-4397-ae52-8f86028720c5" providerId="ADAL" clId="{5271A13D-4F6A-4C32-8346-ED0E38F7872F}" dt="2024-07-24T15:25:48.365" v="116" actId="255"/>
        <pc:sldMkLst>
          <pc:docMk/>
          <pc:sldMk cId="2011055448" sldId="1080"/>
        </pc:sldMkLst>
      </pc:sldChg>
      <pc:sldChg chg="modNotesTx">
        <pc:chgData name="Mark Bentley" userId="ac495187-8a67-4397-ae52-8f86028720c5" providerId="ADAL" clId="{5271A13D-4F6A-4C32-8346-ED0E38F7872F}" dt="2024-07-24T15:25:18.684" v="102" actId="403"/>
        <pc:sldMkLst>
          <pc:docMk/>
          <pc:sldMk cId="1497998441" sldId="1645"/>
        </pc:sldMkLst>
      </pc:sldChg>
      <pc:sldChg chg="modNotesTx">
        <pc:chgData name="Mark Bentley" userId="ac495187-8a67-4397-ae52-8f86028720c5" providerId="ADAL" clId="{5271A13D-4F6A-4C32-8346-ED0E38F7872F}" dt="2024-07-24T15:25:24.938" v="103" actId="13926"/>
        <pc:sldMkLst>
          <pc:docMk/>
          <pc:sldMk cId="1156222966" sldId="1646"/>
        </pc:sldMkLst>
      </pc:sldChg>
      <pc:sldChg chg="modNotesTx">
        <pc:chgData name="Mark Bentley" userId="ac495187-8a67-4397-ae52-8f86028720c5" providerId="ADAL" clId="{5271A13D-4F6A-4C32-8346-ED0E38F7872F}" dt="2024-07-24T15:25:08.780" v="98" actId="403"/>
        <pc:sldMkLst>
          <pc:docMk/>
          <pc:sldMk cId="4275083723" sldId="1647"/>
        </pc:sldMkLst>
      </pc:sldChg>
      <pc:sldChg chg="modNotesTx">
        <pc:chgData name="Mark Bentley" userId="ac495187-8a67-4397-ae52-8f86028720c5" providerId="ADAL" clId="{5271A13D-4F6A-4C32-8346-ED0E38F7872F}" dt="2024-07-24T15:25:30.910" v="115" actId="403"/>
        <pc:sldMkLst>
          <pc:docMk/>
          <pc:sldMk cId="1162929657" sldId="1648"/>
        </pc:sldMkLst>
      </pc:sldChg>
      <pc:sldChg chg="modNotesTx">
        <pc:chgData name="Mark Bentley" userId="ac495187-8a67-4397-ae52-8f86028720c5" providerId="ADAL" clId="{5271A13D-4F6A-4C32-8346-ED0E38F7872F}" dt="2024-07-24T15:26:08.052" v="119" actId="403"/>
        <pc:sldMkLst>
          <pc:docMk/>
          <pc:sldMk cId="1442157929" sldId="2582"/>
        </pc:sldMkLst>
      </pc:sldChg>
      <pc:sldChg chg="modNotesTx">
        <pc:chgData name="Mark Bentley" userId="ac495187-8a67-4397-ae52-8f86028720c5" providerId="ADAL" clId="{5271A13D-4F6A-4C32-8346-ED0E38F7872F}" dt="2024-07-24T15:22:34.949" v="72" actId="13926"/>
        <pc:sldMkLst>
          <pc:docMk/>
          <pc:sldMk cId="1869901218" sldId="2586"/>
        </pc:sldMkLst>
      </pc:sldChg>
      <pc:sldChg chg="modNotesTx">
        <pc:chgData name="Mark Bentley" userId="ac495187-8a67-4397-ae52-8f86028720c5" providerId="ADAL" clId="{5271A13D-4F6A-4C32-8346-ED0E38F7872F}" dt="2024-07-24T15:24:14.878" v="85" actId="255"/>
        <pc:sldMkLst>
          <pc:docMk/>
          <pc:sldMk cId="2906072739" sldId="2589"/>
        </pc:sldMkLst>
      </pc:sldChg>
      <pc:sldChg chg="modNotesTx">
        <pc:chgData name="Mark Bentley" userId="ac495187-8a67-4397-ae52-8f86028720c5" providerId="ADAL" clId="{5271A13D-4F6A-4C32-8346-ED0E38F7872F}" dt="2024-07-24T15:23:09.107" v="77" actId="255"/>
        <pc:sldMkLst>
          <pc:docMk/>
          <pc:sldMk cId="3008793307" sldId="2590"/>
        </pc:sldMkLst>
      </pc:sldChg>
      <pc:sldChg chg="modNotesTx">
        <pc:chgData name="Mark Bentley" userId="ac495187-8a67-4397-ae52-8f86028720c5" providerId="ADAL" clId="{5271A13D-4F6A-4C32-8346-ED0E38F7872F}" dt="2024-07-24T15:23:19.327" v="79" actId="255"/>
        <pc:sldMkLst>
          <pc:docMk/>
          <pc:sldMk cId="3907008515" sldId="2591"/>
        </pc:sldMkLst>
      </pc:sldChg>
      <pc:sldChg chg="modNotesTx">
        <pc:chgData name="Mark Bentley" userId="ac495187-8a67-4397-ae52-8f86028720c5" providerId="ADAL" clId="{5271A13D-4F6A-4C32-8346-ED0E38F7872F}" dt="2024-07-24T15:23:55.875" v="83" actId="13926"/>
        <pc:sldMkLst>
          <pc:docMk/>
          <pc:sldMk cId="1368670073" sldId="2593"/>
        </pc:sldMkLst>
      </pc:sldChg>
      <pc:sldChg chg="modNotesTx">
        <pc:chgData name="Mark Bentley" userId="ac495187-8a67-4397-ae52-8f86028720c5" providerId="ADAL" clId="{5271A13D-4F6A-4C32-8346-ED0E38F7872F}" dt="2024-07-24T15:22:25.615" v="71" actId="255"/>
        <pc:sldMkLst>
          <pc:docMk/>
          <pc:sldMk cId="88413184" sldId="2618"/>
        </pc:sldMkLst>
      </pc:sldChg>
      <pc:sldChg chg="addSp delSp modSp mod setBg modAnim modNotesTx">
        <pc:chgData name="Mark Bentley" userId="ac495187-8a67-4397-ae52-8f86028720c5" providerId="ADAL" clId="{5271A13D-4F6A-4C32-8346-ED0E38F7872F}" dt="2024-07-24T15:23:48.044" v="82" actId="13926"/>
        <pc:sldMkLst>
          <pc:docMk/>
          <pc:sldMk cId="3225290273" sldId="2622"/>
        </pc:sldMkLst>
        <pc:spChg chg="del">
          <ac:chgData name="Mark Bentley" userId="ac495187-8a67-4397-ae52-8f86028720c5" providerId="ADAL" clId="{5271A13D-4F6A-4C32-8346-ED0E38F7872F}" dt="2024-07-22T16:31:47.106" v="3" actId="478"/>
          <ac:spMkLst>
            <pc:docMk/>
            <pc:sldMk cId="3225290273" sldId="2622"/>
            <ac:spMk id="6" creationId="{69C3B4EF-5683-233F-5DF4-2E559848DB73}"/>
          </ac:spMkLst>
        </pc:spChg>
        <pc:spChg chg="del">
          <ac:chgData name="Mark Bentley" userId="ac495187-8a67-4397-ae52-8f86028720c5" providerId="ADAL" clId="{5271A13D-4F6A-4C32-8346-ED0E38F7872F}" dt="2024-07-22T16:31:45.886" v="2" actId="478"/>
          <ac:spMkLst>
            <pc:docMk/>
            <pc:sldMk cId="3225290273" sldId="2622"/>
            <ac:spMk id="11" creationId="{C5EC7652-7226-91B8-7E0B-5CB09B15F2A4}"/>
          </ac:spMkLst>
        </pc:spChg>
        <pc:picChg chg="add mod">
          <ac:chgData name="Mark Bentley" userId="ac495187-8a67-4397-ae52-8f86028720c5" providerId="ADAL" clId="{5271A13D-4F6A-4C32-8346-ED0E38F7872F}" dt="2024-07-22T16:33:35.017" v="13" actId="1035"/>
          <ac:picMkLst>
            <pc:docMk/>
            <pc:sldMk cId="3225290273" sldId="2622"/>
            <ac:picMk id="3" creationId="{1A229B6C-18D1-7DF3-68E4-121CEFFCDB33}"/>
          </ac:picMkLst>
        </pc:picChg>
        <pc:picChg chg="del">
          <ac:chgData name="Mark Bentley" userId="ac495187-8a67-4397-ae52-8f86028720c5" providerId="ADAL" clId="{5271A13D-4F6A-4C32-8346-ED0E38F7872F}" dt="2024-07-22T16:31:41.338" v="0" actId="478"/>
          <ac:picMkLst>
            <pc:docMk/>
            <pc:sldMk cId="3225290273" sldId="2622"/>
            <ac:picMk id="9" creationId="{7BECF937-0F6F-897C-739E-A4EE90FCF962}"/>
          </ac:picMkLst>
        </pc:picChg>
        <pc:cxnChg chg="del">
          <ac:chgData name="Mark Bentley" userId="ac495187-8a67-4397-ae52-8f86028720c5" providerId="ADAL" clId="{5271A13D-4F6A-4C32-8346-ED0E38F7872F}" dt="2024-07-22T16:31:43.818" v="1" actId="478"/>
          <ac:cxnSpMkLst>
            <pc:docMk/>
            <pc:sldMk cId="3225290273" sldId="2622"/>
            <ac:cxnSpMk id="2" creationId="{40CAE551-3CA9-0CD2-E785-C4F575537016}"/>
          </ac:cxnSpMkLst>
        </pc:cxnChg>
      </pc:sldChg>
      <pc:sldChg chg="modNotesTx">
        <pc:chgData name="Mark Bentley" userId="ac495187-8a67-4397-ae52-8f86028720c5" providerId="ADAL" clId="{5271A13D-4F6A-4C32-8346-ED0E38F7872F}" dt="2024-07-24T15:23:03.091" v="76" actId="255"/>
        <pc:sldMkLst>
          <pc:docMk/>
          <pc:sldMk cId="1327058344" sldId="2623"/>
        </pc:sldMkLst>
      </pc:sldChg>
      <pc:sldChg chg="modNotesTx">
        <pc:chgData name="Mark Bentley" userId="ac495187-8a67-4397-ae52-8f86028720c5" providerId="ADAL" clId="{5271A13D-4F6A-4C32-8346-ED0E38F7872F}" dt="2024-07-24T15:22:47.126" v="73" actId="255"/>
        <pc:sldMkLst>
          <pc:docMk/>
          <pc:sldMk cId="323731048" sldId="2624"/>
        </pc:sldMkLst>
      </pc:sldChg>
    </pc:docChg>
  </pc:docChgLst>
  <pc:docChgLst>
    <pc:chgData name="Mubina Asaria" userId="29605698-f7e7-4ed2-ae96-05f5c5209fa8" providerId="ADAL" clId="{89839E4B-8C52-4D19-9B5A-33DBF395B958}"/>
    <pc:docChg chg="undo custSel addSld delSld modSld sldOrd modMainMaster">
      <pc:chgData name="Mubina Asaria" userId="29605698-f7e7-4ed2-ae96-05f5c5209fa8" providerId="ADAL" clId="{89839E4B-8C52-4D19-9B5A-33DBF395B958}" dt="2024-07-25T06:54:08.095" v="21629" actId="113"/>
      <pc:docMkLst>
        <pc:docMk/>
      </pc:docMkLst>
      <pc:sldChg chg="addSp modSp add del mod modNotesTx">
        <pc:chgData name="Mubina Asaria" userId="29605698-f7e7-4ed2-ae96-05f5c5209fa8" providerId="ADAL" clId="{89839E4B-8C52-4D19-9B5A-33DBF395B958}" dt="2024-07-08T11:16:30.276" v="10701" actId="47"/>
        <pc:sldMkLst>
          <pc:docMk/>
          <pc:sldMk cId="3388147658" sldId="271"/>
        </pc:sldMkLst>
        <pc:spChg chg="add mod">
          <ac:chgData name="Mubina Asaria" userId="29605698-f7e7-4ed2-ae96-05f5c5209fa8" providerId="ADAL" clId="{89839E4B-8C52-4D19-9B5A-33DBF395B958}" dt="2024-07-03T13:59:47.094" v="8727" actId="1076"/>
          <ac:spMkLst>
            <pc:docMk/>
            <pc:sldMk cId="3388147658" sldId="271"/>
            <ac:spMk id="2" creationId="{14E19807-CC6C-0F07-0BBC-E2D223255BEF}"/>
          </ac:spMkLst>
        </pc:spChg>
        <pc:spChg chg="mod">
          <ac:chgData name="Mubina Asaria" userId="29605698-f7e7-4ed2-ae96-05f5c5209fa8" providerId="ADAL" clId="{89839E4B-8C52-4D19-9B5A-33DBF395B958}" dt="2024-07-05T14:08:36.982" v="9931" actId="20577"/>
          <ac:spMkLst>
            <pc:docMk/>
            <pc:sldMk cId="3388147658" sldId="271"/>
            <ac:spMk id="3" creationId="{7B88DE8D-D09C-7E89-84B5-FB52B492391B}"/>
          </ac:spMkLst>
        </pc:spChg>
        <pc:picChg chg="add mod">
          <ac:chgData name="Mubina Asaria" userId="29605698-f7e7-4ed2-ae96-05f5c5209fa8" providerId="ADAL" clId="{89839E4B-8C52-4D19-9B5A-33DBF395B958}" dt="2024-07-03T11:31:00.242" v="8633" actId="1076"/>
          <ac:picMkLst>
            <pc:docMk/>
            <pc:sldMk cId="3388147658" sldId="271"/>
            <ac:picMk id="5" creationId="{81744685-28CA-8072-B6BC-4BE4810D6491}"/>
          </ac:picMkLst>
        </pc:picChg>
        <pc:picChg chg="mod">
          <ac:chgData name="Mubina Asaria" userId="29605698-f7e7-4ed2-ae96-05f5c5209fa8" providerId="ADAL" clId="{89839E4B-8C52-4D19-9B5A-33DBF395B958}" dt="2024-07-03T13:59:25.809" v="8721" actId="14100"/>
          <ac:picMkLst>
            <pc:docMk/>
            <pc:sldMk cId="3388147658" sldId="271"/>
            <ac:picMk id="6" creationId="{2CF185BC-83F6-D9F0-AD29-117076311628}"/>
          </ac:picMkLst>
        </pc:picChg>
      </pc:sldChg>
      <pc:sldChg chg="addSp modSp mod modNotesTx">
        <pc:chgData name="Mubina Asaria" userId="29605698-f7e7-4ed2-ae96-05f5c5209fa8" providerId="ADAL" clId="{89839E4B-8C52-4D19-9B5A-33DBF395B958}" dt="2024-07-25T06:40:37.696" v="20969" actId="20577"/>
        <pc:sldMkLst>
          <pc:docMk/>
          <pc:sldMk cId="1068967536" sldId="274"/>
        </pc:sldMkLst>
        <pc:picChg chg="add mod">
          <ac:chgData name="Mubina Asaria" userId="29605698-f7e7-4ed2-ae96-05f5c5209fa8" providerId="ADAL" clId="{89839E4B-8C52-4D19-9B5A-33DBF395B958}" dt="2024-07-02T09:47:15.673" v="5638"/>
          <ac:picMkLst>
            <pc:docMk/>
            <pc:sldMk cId="1068967536" sldId="274"/>
            <ac:picMk id="2" creationId="{683B5096-96BE-E513-823C-882E76478325}"/>
          </ac:picMkLst>
        </pc:picChg>
        <pc:picChg chg="add mod">
          <ac:chgData name="Mubina Asaria" userId="29605698-f7e7-4ed2-ae96-05f5c5209fa8" providerId="ADAL" clId="{89839E4B-8C52-4D19-9B5A-33DBF395B958}" dt="2024-07-02T09:50:41.919" v="5664" actId="1038"/>
          <ac:picMkLst>
            <pc:docMk/>
            <pc:sldMk cId="1068967536" sldId="274"/>
            <ac:picMk id="5" creationId="{D3DAE2B6-4447-D00F-9C14-B14CDF7C61ED}"/>
          </ac:picMkLst>
        </pc:picChg>
      </pc:sldChg>
      <pc:sldChg chg="addSp modSp mod">
        <pc:chgData name="Mubina Asaria" userId="29605698-f7e7-4ed2-ae96-05f5c5209fa8" providerId="ADAL" clId="{89839E4B-8C52-4D19-9B5A-33DBF395B958}" dt="2024-07-22T16:02:44.691" v="19347" actId="20577"/>
        <pc:sldMkLst>
          <pc:docMk/>
          <pc:sldMk cId="1948901354" sldId="402"/>
        </pc:sldMkLst>
        <pc:spChg chg="mod">
          <ac:chgData name="Mubina Asaria" userId="29605698-f7e7-4ed2-ae96-05f5c5209fa8" providerId="ADAL" clId="{89839E4B-8C52-4D19-9B5A-33DBF395B958}" dt="2024-07-22T16:02:44.691" v="19347" actId="20577"/>
          <ac:spMkLst>
            <pc:docMk/>
            <pc:sldMk cId="1948901354" sldId="402"/>
            <ac:spMk id="5" creationId="{00000000-0000-0000-0000-000000000000}"/>
          </ac:spMkLst>
        </pc:spChg>
        <pc:picChg chg="mod">
          <ac:chgData name="Mubina Asaria" userId="29605698-f7e7-4ed2-ae96-05f5c5209fa8" providerId="ADAL" clId="{89839E4B-8C52-4D19-9B5A-33DBF395B958}" dt="2024-07-22T16:01:54.009" v="19303" actId="1076"/>
          <ac:picMkLst>
            <pc:docMk/>
            <pc:sldMk cId="1948901354" sldId="402"/>
            <ac:picMk id="2" creationId="{E86A9DDE-EA93-6B3B-7712-DD86886E75B5}"/>
          </ac:picMkLst>
        </pc:picChg>
        <pc:picChg chg="add mod">
          <ac:chgData name="Mubina Asaria" userId="29605698-f7e7-4ed2-ae96-05f5c5209fa8" providerId="ADAL" clId="{89839E4B-8C52-4D19-9B5A-33DBF395B958}" dt="2024-07-02T09:45:14.095" v="5624"/>
          <ac:picMkLst>
            <pc:docMk/>
            <pc:sldMk cId="1948901354" sldId="402"/>
            <ac:picMk id="6" creationId="{ABF597F0-780C-73EA-73B5-3D4DBDD65F23}"/>
          </ac:picMkLst>
        </pc:picChg>
      </pc:sldChg>
      <pc:sldChg chg="addSp modSp add mod modNotesTx">
        <pc:chgData name="Mubina Asaria" userId="29605698-f7e7-4ed2-ae96-05f5c5209fa8" providerId="ADAL" clId="{89839E4B-8C52-4D19-9B5A-33DBF395B958}" dt="2024-07-11T13:38:00.332" v="14707"/>
        <pc:sldMkLst>
          <pc:docMk/>
          <pc:sldMk cId="4117281431" sldId="506"/>
        </pc:sldMkLst>
        <pc:cxnChg chg="add mod modVis">
          <ac:chgData name="Mubina Asaria" userId="29605698-f7e7-4ed2-ae96-05f5c5209fa8" providerId="ADAL" clId="{89839E4B-8C52-4D19-9B5A-33DBF395B958}" dt="2024-07-11T13:38:00.332" v="14707"/>
          <ac:cxnSpMkLst>
            <pc:docMk/>
            <pc:sldMk cId="4117281431" sldId="506"/>
            <ac:cxnSpMk id="3" creationId="{7ADF28F8-D864-578A-2543-053AC17624F3}"/>
          </ac:cxnSpMkLst>
        </pc:cxnChg>
      </pc:sldChg>
      <pc:sldChg chg="modSp mod modNotesTx">
        <pc:chgData name="Mubina Asaria" userId="29605698-f7e7-4ed2-ae96-05f5c5209fa8" providerId="ADAL" clId="{89839E4B-8C52-4D19-9B5A-33DBF395B958}" dt="2024-07-24T09:04:00.501" v="19517" actId="113"/>
        <pc:sldMkLst>
          <pc:docMk/>
          <pc:sldMk cId="2180695177" sldId="605"/>
        </pc:sldMkLst>
        <pc:spChg chg="mod">
          <ac:chgData name="Mubina Asaria" userId="29605698-f7e7-4ed2-ae96-05f5c5209fa8" providerId="ADAL" clId="{89839E4B-8C52-4D19-9B5A-33DBF395B958}" dt="2024-07-24T09:02:03.976" v="19506" actId="1076"/>
          <ac:spMkLst>
            <pc:docMk/>
            <pc:sldMk cId="2180695177" sldId="605"/>
            <ac:spMk id="5" creationId="{DBB58035-40F4-E0DA-B962-2F9849AD3105}"/>
          </ac:spMkLst>
        </pc:spChg>
        <pc:spChg chg="mod">
          <ac:chgData name="Mubina Asaria" userId="29605698-f7e7-4ed2-ae96-05f5c5209fa8" providerId="ADAL" clId="{89839E4B-8C52-4D19-9B5A-33DBF395B958}" dt="2024-07-24T09:03:23.546" v="19516" actId="114"/>
          <ac:spMkLst>
            <pc:docMk/>
            <pc:sldMk cId="2180695177" sldId="605"/>
            <ac:spMk id="6" creationId="{87D82C08-C16C-7872-84EB-C1F8E8DB6DBB}"/>
          </ac:spMkLst>
        </pc:spChg>
        <pc:spChg chg="mod">
          <ac:chgData name="Mubina Asaria" userId="29605698-f7e7-4ed2-ae96-05f5c5209fa8" providerId="ADAL" clId="{89839E4B-8C52-4D19-9B5A-33DBF395B958}" dt="2024-07-24T09:04:00.501" v="19517" actId="113"/>
          <ac:spMkLst>
            <pc:docMk/>
            <pc:sldMk cId="2180695177" sldId="605"/>
            <ac:spMk id="10" creationId="{052DAD0B-FAB1-DBA6-24CF-B79E2749D240}"/>
          </ac:spMkLst>
        </pc:spChg>
        <pc:spChg chg="mod">
          <ac:chgData name="Mubina Asaria" userId="29605698-f7e7-4ed2-ae96-05f5c5209fa8" providerId="ADAL" clId="{89839E4B-8C52-4D19-9B5A-33DBF395B958}" dt="2024-07-24T09:02:30.093" v="19512" actId="14100"/>
          <ac:spMkLst>
            <pc:docMk/>
            <pc:sldMk cId="2180695177" sldId="605"/>
            <ac:spMk id="13" creationId="{C02DE57C-AED3-805B-E88D-1238BBCB9295}"/>
          </ac:spMkLst>
        </pc:spChg>
      </pc:sldChg>
      <pc:sldChg chg="modSp mod modNotesTx">
        <pc:chgData name="Mubina Asaria" userId="29605698-f7e7-4ed2-ae96-05f5c5209fa8" providerId="ADAL" clId="{89839E4B-8C52-4D19-9B5A-33DBF395B958}" dt="2024-07-24T10:24:19.397" v="19837" actId="1076"/>
        <pc:sldMkLst>
          <pc:docMk/>
          <pc:sldMk cId="669113202" sldId="629"/>
        </pc:sldMkLst>
        <pc:spChg chg="mod">
          <ac:chgData name="Mubina Asaria" userId="29605698-f7e7-4ed2-ae96-05f5c5209fa8" providerId="ADAL" clId="{89839E4B-8C52-4D19-9B5A-33DBF395B958}" dt="2024-07-24T10:24:19.397" v="19837" actId="1076"/>
          <ac:spMkLst>
            <pc:docMk/>
            <pc:sldMk cId="669113202" sldId="629"/>
            <ac:spMk id="8" creationId="{18E08B5F-C18F-4EDB-A30B-F2E576142D71}"/>
          </ac:spMkLst>
        </pc:spChg>
        <pc:spChg chg="mod">
          <ac:chgData name="Mubina Asaria" userId="29605698-f7e7-4ed2-ae96-05f5c5209fa8" providerId="ADAL" clId="{89839E4B-8C52-4D19-9B5A-33DBF395B958}" dt="2024-07-24T10:16:03.898" v="19706" actId="207"/>
          <ac:spMkLst>
            <pc:docMk/>
            <pc:sldMk cId="669113202" sldId="629"/>
            <ac:spMk id="11" creationId="{8F1DCB19-17FC-4B3E-96DB-C91B6428449F}"/>
          </ac:spMkLst>
        </pc:spChg>
        <pc:spChg chg="mod">
          <ac:chgData name="Mubina Asaria" userId="29605698-f7e7-4ed2-ae96-05f5c5209fa8" providerId="ADAL" clId="{89839E4B-8C52-4D19-9B5A-33DBF395B958}" dt="2024-07-24T10:21:56.742" v="19804" actId="20577"/>
          <ac:spMkLst>
            <pc:docMk/>
            <pc:sldMk cId="669113202" sldId="629"/>
            <ac:spMk id="13" creationId="{B4BFC5D2-3164-45B2-9821-163E2D1166C9}"/>
          </ac:spMkLst>
        </pc:spChg>
        <pc:picChg chg="mod">
          <ac:chgData name="Mubina Asaria" userId="29605698-f7e7-4ed2-ae96-05f5c5209fa8" providerId="ADAL" clId="{89839E4B-8C52-4D19-9B5A-33DBF395B958}" dt="2024-07-02T09:47:07.785" v="5637" actId="1076"/>
          <ac:picMkLst>
            <pc:docMk/>
            <pc:sldMk cId="669113202" sldId="629"/>
            <ac:picMk id="6" creationId="{FB5BC851-C10F-4ACF-8006-67C00A3C40AE}"/>
          </ac:picMkLst>
        </pc:picChg>
      </pc:sldChg>
      <pc:sldChg chg="delSp mod modNotesTx">
        <pc:chgData name="Mubina Asaria" userId="29605698-f7e7-4ed2-ae96-05f5c5209fa8" providerId="ADAL" clId="{89839E4B-8C52-4D19-9B5A-33DBF395B958}" dt="2024-07-24T16:10:53.376" v="20484" actId="113"/>
        <pc:sldMkLst>
          <pc:docMk/>
          <pc:sldMk cId="3547699487" sldId="632"/>
        </pc:sldMkLst>
        <pc:spChg chg="del">
          <ac:chgData name="Mubina Asaria" userId="29605698-f7e7-4ed2-ae96-05f5c5209fa8" providerId="ADAL" clId="{89839E4B-8C52-4D19-9B5A-33DBF395B958}" dt="2024-07-24T09:23:54.967" v="19636" actId="478"/>
          <ac:spMkLst>
            <pc:docMk/>
            <pc:sldMk cId="3547699487" sldId="632"/>
            <ac:spMk id="10" creationId="{8C0C8C53-366D-4AF8-9121-08C9910E0495}"/>
          </ac:spMkLst>
        </pc:spChg>
      </pc:sldChg>
      <pc:sldChg chg="addSp delSp modSp mod">
        <pc:chgData name="Mubina Asaria" userId="29605698-f7e7-4ed2-ae96-05f5c5209fa8" providerId="ADAL" clId="{89839E4B-8C52-4D19-9B5A-33DBF395B958}" dt="2024-07-24T10:22:23.100" v="19818" actId="20577"/>
        <pc:sldMkLst>
          <pc:docMk/>
          <pc:sldMk cId="2787389653" sldId="633"/>
        </pc:sldMkLst>
        <pc:spChg chg="add mod">
          <ac:chgData name="Mubina Asaria" userId="29605698-f7e7-4ed2-ae96-05f5c5209fa8" providerId="ADAL" clId="{89839E4B-8C52-4D19-9B5A-33DBF395B958}" dt="2024-07-24T10:04:39.098" v="19702" actId="17032"/>
          <ac:spMkLst>
            <pc:docMk/>
            <pc:sldMk cId="2787389653" sldId="633"/>
            <ac:spMk id="2" creationId="{0EA4FB3C-8923-F529-0A21-EE0F52836F70}"/>
          </ac:spMkLst>
        </pc:spChg>
        <pc:spChg chg="add mod">
          <ac:chgData name="Mubina Asaria" userId="29605698-f7e7-4ed2-ae96-05f5c5209fa8" providerId="ADAL" clId="{89839E4B-8C52-4D19-9B5A-33DBF395B958}" dt="2024-07-24T10:05:11.561" v="19704" actId="17032"/>
          <ac:spMkLst>
            <pc:docMk/>
            <pc:sldMk cId="2787389653" sldId="633"/>
            <ac:spMk id="3" creationId="{4CE2C07E-9C96-985B-BD49-E970EDD4685F}"/>
          </ac:spMkLst>
        </pc:spChg>
        <pc:spChg chg="mod">
          <ac:chgData name="Mubina Asaria" userId="29605698-f7e7-4ed2-ae96-05f5c5209fa8" providerId="ADAL" clId="{89839E4B-8C52-4D19-9B5A-33DBF395B958}" dt="2024-07-24T10:22:23.100" v="19818" actId="20577"/>
          <ac:spMkLst>
            <pc:docMk/>
            <pc:sldMk cId="2787389653" sldId="633"/>
            <ac:spMk id="8" creationId="{D88448D5-8330-45BC-BDE6-44B12F285B00}"/>
          </ac:spMkLst>
        </pc:spChg>
        <pc:spChg chg="mod">
          <ac:chgData name="Mubina Asaria" userId="29605698-f7e7-4ed2-ae96-05f5c5209fa8" providerId="ADAL" clId="{89839E4B-8C52-4D19-9B5A-33DBF395B958}" dt="2024-07-24T09:19:53.767" v="19633" actId="20577"/>
          <ac:spMkLst>
            <pc:docMk/>
            <pc:sldMk cId="2787389653" sldId="633"/>
            <ac:spMk id="9" creationId="{5E073E8C-0698-43BC-9FAB-A0BB4C61B1E5}"/>
          </ac:spMkLst>
        </pc:spChg>
        <pc:graphicFrameChg chg="add del mod">
          <ac:chgData name="Mubina Asaria" userId="29605698-f7e7-4ed2-ae96-05f5c5209fa8" providerId="ADAL" clId="{89839E4B-8C52-4D19-9B5A-33DBF395B958}" dt="2024-07-24T10:03:58.237" v="19696" actId="478"/>
          <ac:graphicFrameMkLst>
            <pc:docMk/>
            <pc:sldMk cId="2787389653" sldId="633"/>
            <ac:graphicFrameMk id="4" creationId="{41561B7E-C338-3289-5D73-6D77F8951C26}"/>
          </ac:graphicFrameMkLst>
        </pc:graphicFrameChg>
        <pc:picChg chg="add mod">
          <ac:chgData name="Mubina Asaria" userId="29605698-f7e7-4ed2-ae96-05f5c5209fa8" providerId="ADAL" clId="{89839E4B-8C52-4D19-9B5A-33DBF395B958}" dt="2024-07-24T10:19:48.529" v="19787" actId="1076"/>
          <ac:picMkLst>
            <pc:docMk/>
            <pc:sldMk cId="2787389653" sldId="633"/>
            <ac:picMk id="5" creationId="{F8458BE3-76E7-0467-446A-B5CB5C74DABD}"/>
          </ac:picMkLst>
        </pc:picChg>
      </pc:sldChg>
      <pc:sldChg chg="modNotesTx">
        <pc:chgData name="Mubina Asaria" userId="29605698-f7e7-4ed2-ae96-05f5c5209fa8" providerId="ADAL" clId="{89839E4B-8C52-4D19-9B5A-33DBF395B958}" dt="2024-07-25T06:43:55.240" v="21183" actId="20577"/>
        <pc:sldMkLst>
          <pc:docMk/>
          <pc:sldMk cId="1131875617" sldId="635"/>
        </pc:sldMkLst>
      </pc:sldChg>
      <pc:sldChg chg="addSp delSp modSp mod ord modNotesTx">
        <pc:chgData name="Mubina Asaria" userId="29605698-f7e7-4ed2-ae96-05f5c5209fa8" providerId="ADAL" clId="{89839E4B-8C52-4D19-9B5A-33DBF395B958}" dt="2024-07-11T13:37:59.594" v="14666"/>
        <pc:sldMkLst>
          <pc:docMk/>
          <pc:sldMk cId="3540202578" sldId="638"/>
        </pc:sldMkLst>
        <pc:spChg chg="mod">
          <ac:chgData name="Mubina Asaria" userId="29605698-f7e7-4ed2-ae96-05f5c5209fa8" providerId="ADAL" clId="{89839E4B-8C52-4D19-9B5A-33DBF395B958}" dt="2024-06-24T14:57:00.619" v="955" actId="20577"/>
          <ac:spMkLst>
            <pc:docMk/>
            <pc:sldMk cId="3540202578" sldId="638"/>
            <ac:spMk id="2" creationId="{E8362BC3-72B3-4F37-AB37-66C8A9085112}"/>
          </ac:spMkLst>
        </pc:spChg>
        <pc:spChg chg="mod">
          <ac:chgData name="Mubina Asaria" userId="29605698-f7e7-4ed2-ae96-05f5c5209fa8" providerId="ADAL" clId="{89839E4B-8C52-4D19-9B5A-33DBF395B958}" dt="2024-07-10T15:42:12.455" v="14124" actId="20577"/>
          <ac:spMkLst>
            <pc:docMk/>
            <pc:sldMk cId="3540202578" sldId="638"/>
            <ac:spMk id="3" creationId="{8C4985EE-8D2F-464A-8756-C0CFB0703A84}"/>
          </ac:spMkLst>
        </pc:spChg>
        <pc:spChg chg="add del mod">
          <ac:chgData name="Mubina Asaria" userId="29605698-f7e7-4ed2-ae96-05f5c5209fa8" providerId="ADAL" clId="{89839E4B-8C52-4D19-9B5A-33DBF395B958}" dt="2024-07-11T13:37:59.345" v="14647"/>
          <ac:spMkLst>
            <pc:docMk/>
            <pc:sldMk cId="3540202578" sldId="638"/>
            <ac:spMk id="11" creationId="{DDD773FC-7F29-2006-9634-4AE670CA645B}"/>
          </ac:spMkLst>
        </pc:spChg>
        <pc:picChg chg="add mod">
          <ac:chgData name="Mubina Asaria" userId="29605698-f7e7-4ed2-ae96-05f5c5209fa8" providerId="ADAL" clId="{89839E4B-8C52-4D19-9B5A-33DBF395B958}" dt="2024-06-24T14:46:35.493" v="651" actId="1076"/>
          <ac:picMkLst>
            <pc:docMk/>
            <pc:sldMk cId="3540202578" sldId="638"/>
            <ac:picMk id="4" creationId="{D9E3CFB7-14BF-F8D3-941D-60A676C7E156}"/>
          </ac:picMkLst>
        </pc:picChg>
        <pc:picChg chg="mod">
          <ac:chgData name="Mubina Asaria" userId="29605698-f7e7-4ed2-ae96-05f5c5209fa8" providerId="ADAL" clId="{89839E4B-8C52-4D19-9B5A-33DBF395B958}" dt="2024-06-24T14:34:16.595" v="407" actId="1076"/>
          <ac:picMkLst>
            <pc:docMk/>
            <pc:sldMk cId="3540202578" sldId="638"/>
            <ac:picMk id="5" creationId="{4D348907-D6F8-4C88-9B93-B1F77E7A0060}"/>
          </ac:picMkLst>
        </pc:picChg>
        <pc:picChg chg="mod">
          <ac:chgData name="Mubina Asaria" userId="29605698-f7e7-4ed2-ae96-05f5c5209fa8" providerId="ADAL" clId="{89839E4B-8C52-4D19-9B5A-33DBF395B958}" dt="2024-06-24T14:46:29.598" v="648" actId="1076"/>
          <ac:picMkLst>
            <pc:docMk/>
            <pc:sldMk cId="3540202578" sldId="638"/>
            <ac:picMk id="6" creationId="{04AFA2AE-D6D1-EFC0-4339-07DDCC590F47}"/>
          </ac:picMkLst>
        </pc:picChg>
        <pc:picChg chg="add mod">
          <ac:chgData name="Mubina Asaria" userId="29605698-f7e7-4ed2-ae96-05f5c5209fa8" providerId="ADAL" clId="{89839E4B-8C52-4D19-9B5A-33DBF395B958}" dt="2024-06-24T14:46:24.853" v="646" actId="1076"/>
          <ac:picMkLst>
            <pc:docMk/>
            <pc:sldMk cId="3540202578" sldId="638"/>
            <ac:picMk id="7" creationId="{61A07A53-DB6F-8EC5-2605-D63A1C41C351}"/>
          </ac:picMkLst>
        </pc:picChg>
        <pc:picChg chg="mod">
          <ac:chgData name="Mubina Asaria" userId="29605698-f7e7-4ed2-ae96-05f5c5209fa8" providerId="ADAL" clId="{89839E4B-8C52-4D19-9B5A-33DBF395B958}" dt="2024-06-24T14:46:33.395" v="650" actId="1076"/>
          <ac:picMkLst>
            <pc:docMk/>
            <pc:sldMk cId="3540202578" sldId="638"/>
            <ac:picMk id="8" creationId="{5B4223AC-9959-BED4-8C76-0C38543A2213}"/>
          </ac:picMkLst>
        </pc:picChg>
        <pc:picChg chg="add mod">
          <ac:chgData name="Mubina Asaria" userId="29605698-f7e7-4ed2-ae96-05f5c5209fa8" providerId="ADAL" clId="{89839E4B-8C52-4D19-9B5A-33DBF395B958}" dt="2024-07-10T15:42:18.545" v="14126" actId="1076"/>
          <ac:picMkLst>
            <pc:docMk/>
            <pc:sldMk cId="3540202578" sldId="638"/>
            <ac:picMk id="10" creationId="{B6DD280F-B468-91B2-E32D-E45BBA874405}"/>
          </ac:picMkLst>
        </pc:picChg>
        <pc:cxnChg chg="add mod modVis">
          <ac:chgData name="Mubina Asaria" userId="29605698-f7e7-4ed2-ae96-05f5c5209fa8" providerId="ADAL" clId="{89839E4B-8C52-4D19-9B5A-33DBF395B958}" dt="2024-07-11T13:37:59.594" v="14666"/>
          <ac:cxnSpMkLst>
            <pc:docMk/>
            <pc:sldMk cId="3540202578" sldId="638"/>
            <ac:cxnSpMk id="12" creationId="{9B564C9F-D3B4-9282-4E85-DB766A5A0AC7}"/>
          </ac:cxnSpMkLst>
        </pc:cxnChg>
      </pc:sldChg>
      <pc:sldChg chg="addSp delSp modSp mod modNotesTx">
        <pc:chgData name="Mubina Asaria" userId="29605698-f7e7-4ed2-ae96-05f5c5209fa8" providerId="ADAL" clId="{89839E4B-8C52-4D19-9B5A-33DBF395B958}" dt="2024-07-15T09:58:57.120" v="17736" actId="20577"/>
        <pc:sldMkLst>
          <pc:docMk/>
          <pc:sldMk cId="2756591826" sldId="645"/>
        </pc:sldMkLst>
        <pc:picChg chg="add mod modCrop">
          <ac:chgData name="Mubina Asaria" userId="29605698-f7e7-4ed2-ae96-05f5c5209fa8" providerId="ADAL" clId="{89839E4B-8C52-4D19-9B5A-33DBF395B958}" dt="2024-07-02T09:58:02.879" v="5800" actId="732"/>
          <ac:picMkLst>
            <pc:docMk/>
            <pc:sldMk cId="2756591826" sldId="645"/>
            <ac:picMk id="3" creationId="{23E5AD76-9FBE-5C81-232D-F53920C809F3}"/>
          </ac:picMkLst>
        </pc:picChg>
        <pc:picChg chg="del">
          <ac:chgData name="Mubina Asaria" userId="29605698-f7e7-4ed2-ae96-05f5c5209fa8" providerId="ADAL" clId="{89839E4B-8C52-4D19-9B5A-33DBF395B958}" dt="2024-06-24T15:13:47.260" v="1419" actId="478"/>
          <ac:picMkLst>
            <pc:docMk/>
            <pc:sldMk cId="2756591826" sldId="645"/>
            <ac:picMk id="4" creationId="{21607918-9B14-E462-55A0-1C748E8AEE1A}"/>
          </ac:picMkLst>
        </pc:picChg>
        <pc:cxnChg chg="add mod modVis">
          <ac:chgData name="Mubina Asaria" userId="29605698-f7e7-4ed2-ae96-05f5c5209fa8" providerId="ADAL" clId="{89839E4B-8C52-4D19-9B5A-33DBF395B958}" dt="2024-07-11T13:38:00.792" v="14783"/>
          <ac:cxnSpMkLst>
            <pc:docMk/>
            <pc:sldMk cId="2756591826" sldId="645"/>
            <ac:cxnSpMk id="2" creationId="{0440BB64-83D4-6252-827E-1D27DAAB695C}"/>
          </ac:cxnSpMkLst>
        </pc:cxnChg>
      </pc:sldChg>
      <pc:sldChg chg="modNotesTx">
        <pc:chgData name="Mubina Asaria" userId="29605698-f7e7-4ed2-ae96-05f5c5209fa8" providerId="ADAL" clId="{89839E4B-8C52-4D19-9B5A-33DBF395B958}" dt="2024-07-25T06:45:08.964" v="21323" actId="20577"/>
        <pc:sldMkLst>
          <pc:docMk/>
          <pc:sldMk cId="673850788" sldId="646"/>
        </pc:sldMkLst>
      </pc:sldChg>
      <pc:sldChg chg="addSp delSp modSp mod modNotesTx">
        <pc:chgData name="Mubina Asaria" userId="29605698-f7e7-4ed2-ae96-05f5c5209fa8" providerId="ADAL" clId="{89839E4B-8C52-4D19-9B5A-33DBF395B958}" dt="2024-07-25T06:39:45.779" v="20967" actId="113"/>
        <pc:sldMkLst>
          <pc:docMk/>
          <pc:sldMk cId="2516030327" sldId="647"/>
        </pc:sldMkLst>
        <pc:spChg chg="mod">
          <ac:chgData name="Mubina Asaria" userId="29605698-f7e7-4ed2-ae96-05f5c5209fa8" providerId="ADAL" clId="{89839E4B-8C52-4D19-9B5A-33DBF395B958}" dt="2024-07-24T09:18:14.811" v="19563" actId="1076"/>
          <ac:spMkLst>
            <pc:docMk/>
            <pc:sldMk cId="2516030327" sldId="647"/>
            <ac:spMk id="2" creationId="{F3AD6636-CE09-E8EB-1F76-C2AB07703054}"/>
          </ac:spMkLst>
        </pc:spChg>
        <pc:spChg chg="mod">
          <ac:chgData name="Mubina Asaria" userId="29605698-f7e7-4ed2-ae96-05f5c5209fa8" providerId="ADAL" clId="{89839E4B-8C52-4D19-9B5A-33DBF395B958}" dt="2024-07-24T09:18:52.971" v="19629" actId="1037"/>
          <ac:spMkLst>
            <pc:docMk/>
            <pc:sldMk cId="2516030327" sldId="647"/>
            <ac:spMk id="5" creationId="{297CD19C-B31D-4463-954E-D2D2A6911B82}"/>
          </ac:spMkLst>
        </pc:spChg>
        <pc:spChg chg="mod">
          <ac:chgData name="Mubina Asaria" userId="29605698-f7e7-4ed2-ae96-05f5c5209fa8" providerId="ADAL" clId="{89839E4B-8C52-4D19-9B5A-33DBF395B958}" dt="2024-07-24T09:33:26.520" v="19672" actId="1035"/>
          <ac:spMkLst>
            <pc:docMk/>
            <pc:sldMk cId="2516030327" sldId="647"/>
            <ac:spMk id="7" creationId="{376A1898-6655-CA36-BEB2-AEE6920DB445}"/>
          </ac:spMkLst>
        </pc:spChg>
        <pc:spChg chg="add del mod">
          <ac:chgData name="Mubina Asaria" userId="29605698-f7e7-4ed2-ae96-05f5c5209fa8" providerId="ADAL" clId="{89839E4B-8C52-4D19-9B5A-33DBF395B958}" dt="2024-07-24T10:02:29.952" v="19683" actId="478"/>
          <ac:spMkLst>
            <pc:docMk/>
            <pc:sldMk cId="2516030327" sldId="647"/>
            <ac:spMk id="10" creationId="{8C0C8C53-366D-4AF8-9121-08C9910E0495}"/>
          </ac:spMkLst>
        </pc:spChg>
        <pc:picChg chg="add mod">
          <ac:chgData name="Mubina Asaria" userId="29605698-f7e7-4ed2-ae96-05f5c5209fa8" providerId="ADAL" clId="{89839E4B-8C52-4D19-9B5A-33DBF395B958}" dt="2024-07-24T09:18:47.640" v="19615" actId="1076"/>
          <ac:picMkLst>
            <pc:docMk/>
            <pc:sldMk cId="2516030327" sldId="647"/>
            <ac:picMk id="3" creationId="{DD4CC2B2-89B1-8FDE-FCC6-4FF13EA6F969}"/>
          </ac:picMkLst>
        </pc:picChg>
        <pc:picChg chg="mod">
          <ac:chgData name="Mubina Asaria" userId="29605698-f7e7-4ed2-ae96-05f5c5209fa8" providerId="ADAL" clId="{89839E4B-8C52-4D19-9B5A-33DBF395B958}" dt="2024-07-24T09:18:29.977" v="19611" actId="1036"/>
          <ac:picMkLst>
            <pc:docMk/>
            <pc:sldMk cId="2516030327" sldId="647"/>
            <ac:picMk id="4" creationId="{75A816FC-3AE1-2DB3-651D-6A76F1AAC3A8}"/>
          </ac:picMkLst>
        </pc:picChg>
      </pc:sldChg>
      <pc:sldChg chg="addSp modSp mod modNotesTx">
        <pc:chgData name="Mubina Asaria" userId="29605698-f7e7-4ed2-ae96-05f5c5209fa8" providerId="ADAL" clId="{89839E4B-8C52-4D19-9B5A-33DBF395B958}" dt="2024-07-24T08:58:28.521" v="19498" actId="20577"/>
        <pc:sldMkLst>
          <pc:docMk/>
          <pc:sldMk cId="175891893" sldId="648"/>
        </pc:sldMkLst>
        <pc:spChg chg="mod">
          <ac:chgData name="Mubina Asaria" userId="29605698-f7e7-4ed2-ae96-05f5c5209fa8" providerId="ADAL" clId="{89839E4B-8C52-4D19-9B5A-33DBF395B958}" dt="2024-07-04T16:13:01.053" v="9910" actId="14100"/>
          <ac:spMkLst>
            <pc:docMk/>
            <pc:sldMk cId="175891893" sldId="648"/>
            <ac:spMk id="11" creationId="{C70960D5-4732-B599-3ADF-2CC68F540699}"/>
          </ac:spMkLst>
        </pc:spChg>
        <pc:picChg chg="add mod">
          <ac:chgData name="Mubina Asaria" userId="29605698-f7e7-4ed2-ae96-05f5c5209fa8" providerId="ADAL" clId="{89839E4B-8C52-4D19-9B5A-33DBF395B958}" dt="2024-07-02T09:44:49.122" v="5620"/>
          <ac:picMkLst>
            <pc:docMk/>
            <pc:sldMk cId="175891893" sldId="648"/>
            <ac:picMk id="2" creationId="{ECA8308E-E630-8F48-4528-1AB5EB344167}"/>
          </ac:picMkLst>
        </pc:picChg>
      </pc:sldChg>
      <pc:sldChg chg="addSp modSp mod modNotesTx">
        <pc:chgData name="Mubina Asaria" userId="29605698-f7e7-4ed2-ae96-05f5c5209fa8" providerId="ADAL" clId="{89839E4B-8C52-4D19-9B5A-33DBF395B958}" dt="2024-07-22T14:39:18.071" v="19015" actId="113"/>
        <pc:sldMkLst>
          <pc:docMk/>
          <pc:sldMk cId="691539825" sldId="649"/>
        </pc:sldMkLst>
        <pc:spChg chg="mod">
          <ac:chgData name="Mubina Asaria" userId="29605698-f7e7-4ed2-ae96-05f5c5209fa8" providerId="ADAL" clId="{89839E4B-8C52-4D19-9B5A-33DBF395B958}" dt="2024-07-11T14:23:35.187" v="15998" actId="20577"/>
          <ac:spMkLst>
            <pc:docMk/>
            <pc:sldMk cId="691539825" sldId="649"/>
            <ac:spMk id="5" creationId="{C42D2087-C368-F87E-262F-DD7425960597}"/>
          </ac:spMkLst>
        </pc:spChg>
        <pc:spChg chg="mod">
          <ac:chgData name="Mubina Asaria" userId="29605698-f7e7-4ed2-ae96-05f5c5209fa8" providerId="ADAL" clId="{89839E4B-8C52-4D19-9B5A-33DBF395B958}" dt="2024-07-11T14:24:06.645" v="16022" actId="1076"/>
          <ac:spMkLst>
            <pc:docMk/>
            <pc:sldMk cId="691539825" sldId="649"/>
            <ac:spMk id="7" creationId="{BFCA01B6-E455-528E-5324-61FD84C53325}"/>
          </ac:spMkLst>
        </pc:spChg>
        <pc:spChg chg="mod">
          <ac:chgData name="Mubina Asaria" userId="29605698-f7e7-4ed2-ae96-05f5c5209fa8" providerId="ADAL" clId="{89839E4B-8C52-4D19-9B5A-33DBF395B958}" dt="2024-07-11T14:24:28.044" v="16026" actId="1076"/>
          <ac:spMkLst>
            <pc:docMk/>
            <pc:sldMk cId="691539825" sldId="649"/>
            <ac:spMk id="10" creationId="{6C2C692A-FD34-E712-61DF-FCFFD157ED0E}"/>
          </ac:spMkLst>
        </pc:spChg>
        <pc:spChg chg="mod">
          <ac:chgData name="Mubina Asaria" userId="29605698-f7e7-4ed2-ae96-05f5c5209fa8" providerId="ADAL" clId="{89839E4B-8C52-4D19-9B5A-33DBF395B958}" dt="2024-07-11T14:24:00.668" v="16019" actId="1076"/>
          <ac:spMkLst>
            <pc:docMk/>
            <pc:sldMk cId="691539825" sldId="649"/>
            <ac:spMk id="11" creationId="{58735BC2-C07A-B6AE-ADCD-198CDB221504}"/>
          </ac:spMkLst>
        </pc:spChg>
        <pc:picChg chg="add mod">
          <ac:chgData name="Mubina Asaria" userId="29605698-f7e7-4ed2-ae96-05f5c5209fa8" providerId="ADAL" clId="{89839E4B-8C52-4D19-9B5A-33DBF395B958}" dt="2024-07-02T09:53:39.089" v="5712" actId="1037"/>
          <ac:picMkLst>
            <pc:docMk/>
            <pc:sldMk cId="691539825" sldId="649"/>
            <ac:picMk id="3" creationId="{1A6FA8AB-62E3-EC25-5107-CA47B0D6B302}"/>
          </ac:picMkLst>
        </pc:picChg>
        <pc:picChg chg="add mod">
          <ac:chgData name="Mubina Asaria" userId="29605698-f7e7-4ed2-ae96-05f5c5209fa8" providerId="ADAL" clId="{89839E4B-8C52-4D19-9B5A-33DBF395B958}" dt="2024-07-11T14:23:26.463" v="15993" actId="1076"/>
          <ac:picMkLst>
            <pc:docMk/>
            <pc:sldMk cId="691539825" sldId="649"/>
            <ac:picMk id="8" creationId="{741C1780-E2AA-47A6-D158-6F20E8E852DE}"/>
          </ac:picMkLst>
        </pc:picChg>
        <pc:picChg chg="mod">
          <ac:chgData name="Mubina Asaria" userId="29605698-f7e7-4ed2-ae96-05f5c5209fa8" providerId="ADAL" clId="{89839E4B-8C52-4D19-9B5A-33DBF395B958}" dt="2024-07-11T14:24:10.596" v="16024" actId="1076"/>
          <ac:picMkLst>
            <pc:docMk/>
            <pc:sldMk cId="691539825" sldId="649"/>
            <ac:picMk id="1026" creationId="{079DD367-970D-F264-8FF5-DED8CF8AC36A}"/>
          </ac:picMkLst>
        </pc:picChg>
        <pc:cxnChg chg="add mod modVis">
          <ac:chgData name="Mubina Asaria" userId="29605698-f7e7-4ed2-ae96-05f5c5209fa8" providerId="ADAL" clId="{89839E4B-8C52-4D19-9B5A-33DBF395B958}" dt="2024-07-11T13:38:03.805" v="15071"/>
          <ac:cxnSpMkLst>
            <pc:docMk/>
            <pc:sldMk cId="691539825" sldId="649"/>
            <ac:cxnSpMk id="4" creationId="{CF1C185C-CFE8-7198-497D-8CFD83E52A30}"/>
          </ac:cxnSpMkLst>
        </pc:cxnChg>
      </pc:sldChg>
      <pc:sldChg chg="addSp modSp del mod">
        <pc:chgData name="Mubina Asaria" userId="29605698-f7e7-4ed2-ae96-05f5c5209fa8" providerId="ADAL" clId="{89839E4B-8C52-4D19-9B5A-33DBF395B958}" dt="2024-06-24T14:24:03.719" v="292" actId="47"/>
        <pc:sldMkLst>
          <pc:docMk/>
          <pc:sldMk cId="2085248880" sldId="650"/>
        </pc:sldMkLst>
        <pc:spChg chg="mod">
          <ac:chgData name="Mubina Asaria" userId="29605698-f7e7-4ed2-ae96-05f5c5209fa8" providerId="ADAL" clId="{89839E4B-8C52-4D19-9B5A-33DBF395B958}" dt="2024-06-24T14:11:10.363" v="98" actId="14100"/>
          <ac:spMkLst>
            <pc:docMk/>
            <pc:sldMk cId="2085248880" sldId="650"/>
            <ac:spMk id="11" creationId="{161A6D77-6D36-0D6C-07CC-E987A486CDE2}"/>
          </ac:spMkLst>
        </pc:spChg>
        <pc:picChg chg="add mod">
          <ac:chgData name="Mubina Asaria" userId="29605698-f7e7-4ed2-ae96-05f5c5209fa8" providerId="ADAL" clId="{89839E4B-8C52-4D19-9B5A-33DBF395B958}" dt="2024-06-24T10:21:05.837" v="96" actId="14100"/>
          <ac:picMkLst>
            <pc:docMk/>
            <pc:sldMk cId="2085248880" sldId="650"/>
            <ac:picMk id="3" creationId="{40506483-3BBB-CC45-18CA-778433368591}"/>
          </ac:picMkLst>
        </pc:picChg>
        <pc:picChg chg="mod">
          <ac:chgData name="Mubina Asaria" userId="29605698-f7e7-4ed2-ae96-05f5c5209fa8" providerId="ADAL" clId="{89839E4B-8C52-4D19-9B5A-33DBF395B958}" dt="2024-06-24T10:17:48.399" v="70" actId="14100"/>
          <ac:picMkLst>
            <pc:docMk/>
            <pc:sldMk cId="2085248880" sldId="650"/>
            <ac:picMk id="7" creationId="{144A37D3-166B-71B8-530E-176A3F9B472C}"/>
          </ac:picMkLst>
        </pc:picChg>
        <pc:picChg chg="mod">
          <ac:chgData name="Mubina Asaria" userId="29605698-f7e7-4ed2-ae96-05f5c5209fa8" providerId="ADAL" clId="{89839E4B-8C52-4D19-9B5A-33DBF395B958}" dt="2024-06-24T10:19:57.524" v="87" actId="1076"/>
          <ac:picMkLst>
            <pc:docMk/>
            <pc:sldMk cId="2085248880" sldId="650"/>
            <ac:picMk id="9" creationId="{D8B630A0-1432-949E-DF50-99DC0A2EFDE0}"/>
          </ac:picMkLst>
        </pc:picChg>
        <pc:picChg chg="mod">
          <ac:chgData name="Mubina Asaria" userId="29605698-f7e7-4ed2-ae96-05f5c5209fa8" providerId="ADAL" clId="{89839E4B-8C52-4D19-9B5A-33DBF395B958}" dt="2024-06-24T10:11:10.352" v="43" actId="1440"/>
          <ac:picMkLst>
            <pc:docMk/>
            <pc:sldMk cId="2085248880" sldId="650"/>
            <ac:picMk id="10" creationId="{19F784DD-8AE7-9C7F-EF22-7638A6F02549}"/>
          </ac:picMkLst>
        </pc:picChg>
        <pc:picChg chg="mod">
          <ac:chgData name="Mubina Asaria" userId="29605698-f7e7-4ed2-ae96-05f5c5209fa8" providerId="ADAL" clId="{89839E4B-8C52-4D19-9B5A-33DBF395B958}" dt="2024-06-24T10:18:00.910" v="73" actId="1076"/>
          <ac:picMkLst>
            <pc:docMk/>
            <pc:sldMk cId="2085248880" sldId="650"/>
            <ac:picMk id="12" creationId="{80A599EE-26B2-32CB-69DC-BE0158070484}"/>
          </ac:picMkLst>
        </pc:picChg>
        <pc:picChg chg="mod">
          <ac:chgData name="Mubina Asaria" userId="29605698-f7e7-4ed2-ae96-05f5c5209fa8" providerId="ADAL" clId="{89839E4B-8C52-4D19-9B5A-33DBF395B958}" dt="2024-06-24T10:20:39.663" v="92" actId="1076"/>
          <ac:picMkLst>
            <pc:docMk/>
            <pc:sldMk cId="2085248880" sldId="650"/>
            <ac:picMk id="13" creationId="{29AA5852-5B88-FC77-60A0-50256277BD79}"/>
          </ac:picMkLst>
        </pc:picChg>
        <pc:picChg chg="mod">
          <ac:chgData name="Mubina Asaria" userId="29605698-f7e7-4ed2-ae96-05f5c5209fa8" providerId="ADAL" clId="{89839E4B-8C52-4D19-9B5A-33DBF395B958}" dt="2024-06-24T10:20:49.090" v="94" actId="1076"/>
          <ac:picMkLst>
            <pc:docMk/>
            <pc:sldMk cId="2085248880" sldId="650"/>
            <ac:picMk id="14" creationId="{9BFB850D-2A4B-81E3-8669-9EF0727CEAB9}"/>
          </ac:picMkLst>
        </pc:picChg>
        <pc:picChg chg="mod">
          <ac:chgData name="Mubina Asaria" userId="29605698-f7e7-4ed2-ae96-05f5c5209fa8" providerId="ADAL" clId="{89839E4B-8C52-4D19-9B5A-33DBF395B958}" dt="2024-06-24T10:19:52.923" v="86" actId="14100"/>
          <ac:picMkLst>
            <pc:docMk/>
            <pc:sldMk cId="2085248880" sldId="650"/>
            <ac:picMk id="15" creationId="{FE813AF0-5202-5893-3AC2-2E8C6C88A9EC}"/>
          </ac:picMkLst>
        </pc:picChg>
        <pc:picChg chg="mod">
          <ac:chgData name="Mubina Asaria" userId="29605698-f7e7-4ed2-ae96-05f5c5209fa8" providerId="ADAL" clId="{89839E4B-8C52-4D19-9B5A-33DBF395B958}" dt="2024-06-24T10:17:57.941" v="72" actId="1076"/>
          <ac:picMkLst>
            <pc:docMk/>
            <pc:sldMk cId="2085248880" sldId="650"/>
            <ac:picMk id="16" creationId="{141D862F-EDBA-BAA8-BCE0-FC641F82D9A0}"/>
          </ac:picMkLst>
        </pc:picChg>
      </pc:sldChg>
      <pc:sldChg chg="addSp modSp mod modNotesTx">
        <pc:chgData name="Mubina Asaria" userId="29605698-f7e7-4ed2-ae96-05f5c5209fa8" providerId="ADAL" clId="{89839E4B-8C52-4D19-9B5A-33DBF395B958}" dt="2024-07-24T08:45:02.619" v="19429" actId="1035"/>
        <pc:sldMkLst>
          <pc:docMk/>
          <pc:sldMk cId="3837323134" sldId="651"/>
        </pc:sldMkLst>
        <pc:spChg chg="add mod">
          <ac:chgData name="Mubina Asaria" userId="29605698-f7e7-4ed2-ae96-05f5c5209fa8" providerId="ADAL" clId="{89839E4B-8C52-4D19-9B5A-33DBF395B958}" dt="2024-07-24T08:44:23.859" v="19391" actId="1076"/>
          <ac:spMkLst>
            <pc:docMk/>
            <pc:sldMk cId="3837323134" sldId="651"/>
            <ac:spMk id="4" creationId="{959F9617-51C4-F7B8-420C-1CFA46E46DF4}"/>
          </ac:spMkLst>
        </pc:spChg>
        <pc:spChg chg="mod">
          <ac:chgData name="Mubina Asaria" userId="29605698-f7e7-4ed2-ae96-05f5c5209fa8" providerId="ADAL" clId="{89839E4B-8C52-4D19-9B5A-33DBF395B958}" dt="2024-07-24T08:45:02.619" v="19429" actId="1035"/>
          <ac:spMkLst>
            <pc:docMk/>
            <pc:sldMk cId="3837323134" sldId="651"/>
            <ac:spMk id="5" creationId="{FF9E4D49-5A79-993F-C680-5B1227AFF79A}"/>
          </ac:spMkLst>
        </pc:spChg>
        <pc:spChg chg="mod">
          <ac:chgData name="Mubina Asaria" userId="29605698-f7e7-4ed2-ae96-05f5c5209fa8" providerId="ADAL" clId="{89839E4B-8C52-4D19-9B5A-33DBF395B958}" dt="2024-07-22T15:58:13.988" v="19274" actId="1076"/>
          <ac:spMkLst>
            <pc:docMk/>
            <pc:sldMk cId="3837323134" sldId="651"/>
            <ac:spMk id="7" creationId="{92715E79-7B96-480E-3BF3-74E86E354772}"/>
          </ac:spMkLst>
        </pc:spChg>
        <pc:picChg chg="mod">
          <ac:chgData name="Mubina Asaria" userId="29605698-f7e7-4ed2-ae96-05f5c5209fa8" providerId="ADAL" clId="{89839E4B-8C52-4D19-9B5A-33DBF395B958}" dt="2024-07-22T15:58:27.741" v="19279" actId="1076"/>
          <ac:picMkLst>
            <pc:docMk/>
            <pc:sldMk cId="3837323134" sldId="651"/>
            <ac:picMk id="3" creationId="{A44268D9-BD33-38D3-498E-2048CD39B497}"/>
          </ac:picMkLst>
        </pc:picChg>
      </pc:sldChg>
      <pc:sldChg chg="addSp delSp modSp mod">
        <pc:chgData name="Mubina Asaria" userId="29605698-f7e7-4ed2-ae96-05f5c5209fa8" providerId="ADAL" clId="{89839E4B-8C52-4D19-9B5A-33DBF395B958}" dt="2024-07-24T08:47:32.375" v="19438" actId="1076"/>
        <pc:sldMkLst>
          <pc:docMk/>
          <pc:sldMk cId="3047953216" sldId="652"/>
        </pc:sldMkLst>
        <pc:spChg chg="del">
          <ac:chgData name="Mubina Asaria" userId="29605698-f7e7-4ed2-ae96-05f5c5209fa8" providerId="ADAL" clId="{89839E4B-8C52-4D19-9B5A-33DBF395B958}" dt="2024-07-11T15:37:10.900" v="16635" actId="478"/>
          <ac:spMkLst>
            <pc:docMk/>
            <pc:sldMk cId="3047953216" sldId="652"/>
            <ac:spMk id="2" creationId="{F81546E0-F6F4-5EEC-6E55-CAB95AAA2356}"/>
          </ac:spMkLst>
        </pc:spChg>
        <pc:spChg chg="mod">
          <ac:chgData name="Mubina Asaria" userId="29605698-f7e7-4ed2-ae96-05f5c5209fa8" providerId="ADAL" clId="{89839E4B-8C52-4D19-9B5A-33DBF395B958}" dt="2024-07-24T08:44:07.187" v="19389" actId="1076"/>
          <ac:spMkLst>
            <pc:docMk/>
            <pc:sldMk cId="3047953216" sldId="652"/>
            <ac:spMk id="6" creationId="{194C1BD7-FF25-4C12-86BF-C0C40ECA0B16}"/>
          </ac:spMkLst>
        </pc:spChg>
        <pc:graphicFrameChg chg="mod modGraphic">
          <ac:chgData name="Mubina Asaria" userId="29605698-f7e7-4ed2-ae96-05f5c5209fa8" providerId="ADAL" clId="{89839E4B-8C52-4D19-9B5A-33DBF395B958}" dt="2024-07-24T08:44:46.789" v="19398" actId="1038"/>
          <ac:graphicFrameMkLst>
            <pc:docMk/>
            <pc:sldMk cId="3047953216" sldId="652"/>
            <ac:graphicFrameMk id="10" creationId="{D882BA67-4825-2294-87C5-5F983F975E7E}"/>
          </ac:graphicFrameMkLst>
        </pc:graphicFrameChg>
        <pc:picChg chg="add mod">
          <ac:chgData name="Mubina Asaria" userId="29605698-f7e7-4ed2-ae96-05f5c5209fa8" providerId="ADAL" clId="{89839E4B-8C52-4D19-9B5A-33DBF395B958}" dt="2024-07-02T09:44:32.356" v="5619"/>
          <ac:picMkLst>
            <pc:docMk/>
            <pc:sldMk cId="3047953216" sldId="652"/>
            <ac:picMk id="3" creationId="{023A6561-225F-6337-0BFF-2279A845BF9F}"/>
          </ac:picMkLst>
        </pc:picChg>
        <pc:picChg chg="mod">
          <ac:chgData name="Mubina Asaria" userId="29605698-f7e7-4ed2-ae96-05f5c5209fa8" providerId="ADAL" clId="{89839E4B-8C52-4D19-9B5A-33DBF395B958}" dt="2024-07-24T08:47:32.375" v="19438" actId="1076"/>
          <ac:picMkLst>
            <pc:docMk/>
            <pc:sldMk cId="3047953216" sldId="652"/>
            <ac:picMk id="4" creationId="{312538DD-FF78-F971-1B97-2366F723B688}"/>
          </ac:picMkLst>
        </pc:picChg>
        <pc:picChg chg="add mod">
          <ac:chgData name="Mubina Asaria" userId="29605698-f7e7-4ed2-ae96-05f5c5209fa8" providerId="ADAL" clId="{89839E4B-8C52-4D19-9B5A-33DBF395B958}" dt="2024-07-24T08:47:30.386" v="19437" actId="1076"/>
          <ac:picMkLst>
            <pc:docMk/>
            <pc:sldMk cId="3047953216" sldId="652"/>
            <ac:picMk id="5" creationId="{4C4C27FE-08B7-2CA0-D383-5DCB77F77EA6}"/>
          </ac:picMkLst>
        </pc:picChg>
      </pc:sldChg>
      <pc:sldChg chg="addSp modSp mod">
        <pc:chgData name="Mubina Asaria" userId="29605698-f7e7-4ed2-ae96-05f5c5209fa8" providerId="ADAL" clId="{89839E4B-8C52-4D19-9B5A-33DBF395B958}" dt="2024-07-11T15:28:37.305" v="16552" actId="1076"/>
        <pc:sldMkLst>
          <pc:docMk/>
          <pc:sldMk cId="2657982230" sldId="653"/>
        </pc:sldMkLst>
        <pc:picChg chg="add mod">
          <ac:chgData name="Mubina Asaria" userId="29605698-f7e7-4ed2-ae96-05f5c5209fa8" providerId="ADAL" clId="{89839E4B-8C52-4D19-9B5A-33DBF395B958}" dt="2024-07-11T15:28:37.305" v="16552" actId="1076"/>
          <ac:picMkLst>
            <pc:docMk/>
            <pc:sldMk cId="2657982230" sldId="653"/>
            <ac:picMk id="4" creationId="{A03473B4-4C42-7D09-E6C4-A4FACDAC8E3D}"/>
          </ac:picMkLst>
        </pc:picChg>
        <pc:picChg chg="mod">
          <ac:chgData name="Mubina Asaria" userId="29605698-f7e7-4ed2-ae96-05f5c5209fa8" providerId="ADAL" clId="{89839E4B-8C52-4D19-9B5A-33DBF395B958}" dt="2024-07-11T15:28:29.900" v="16551" actId="14100"/>
          <ac:picMkLst>
            <pc:docMk/>
            <pc:sldMk cId="2657982230" sldId="653"/>
            <ac:picMk id="13" creationId="{CACAD455-AE6C-4EC4-9E8B-B1D27604723E}"/>
          </ac:picMkLst>
        </pc:picChg>
        <pc:cxnChg chg="add mod modVis">
          <ac:chgData name="Mubina Asaria" userId="29605698-f7e7-4ed2-ae96-05f5c5209fa8" providerId="ADAL" clId="{89839E4B-8C52-4D19-9B5A-33DBF395B958}" dt="2024-07-11T13:38:10.431" v="15606"/>
          <ac:cxnSpMkLst>
            <pc:docMk/>
            <pc:sldMk cId="2657982230" sldId="653"/>
            <ac:cxnSpMk id="3" creationId="{A79BAFA0-B13A-059B-AC71-FB8F4FB573BE}"/>
          </ac:cxnSpMkLst>
        </pc:cxnChg>
      </pc:sldChg>
      <pc:sldChg chg="addSp delSp modSp mod">
        <pc:chgData name="Mubina Asaria" userId="29605698-f7e7-4ed2-ae96-05f5c5209fa8" providerId="ADAL" clId="{89839E4B-8C52-4D19-9B5A-33DBF395B958}" dt="2024-07-25T06:32:52.892" v="20820" actId="1076"/>
        <pc:sldMkLst>
          <pc:docMk/>
          <pc:sldMk cId="504513416" sldId="654"/>
        </pc:sldMkLst>
        <pc:spChg chg="add mod">
          <ac:chgData name="Mubina Asaria" userId="29605698-f7e7-4ed2-ae96-05f5c5209fa8" providerId="ADAL" clId="{89839E4B-8C52-4D19-9B5A-33DBF395B958}" dt="2024-07-12T11:31:07.332" v="17559"/>
          <ac:spMkLst>
            <pc:docMk/>
            <pc:sldMk cId="504513416" sldId="654"/>
            <ac:spMk id="5" creationId="{D4A34620-21CF-3B02-91AA-303EFDB3A30F}"/>
          </ac:spMkLst>
        </pc:spChg>
        <pc:spChg chg="mod">
          <ac:chgData name="Mubina Asaria" userId="29605698-f7e7-4ed2-ae96-05f5c5209fa8" providerId="ADAL" clId="{89839E4B-8C52-4D19-9B5A-33DBF395B958}" dt="2024-07-12T11:31:29.897" v="17560" actId="1076"/>
          <ac:spMkLst>
            <pc:docMk/>
            <pc:sldMk cId="504513416" sldId="654"/>
            <ac:spMk id="7" creationId="{4FBEAAB0-2755-B24C-9779-18C462E1CE8D}"/>
          </ac:spMkLst>
        </pc:spChg>
        <pc:spChg chg="del">
          <ac:chgData name="Mubina Asaria" userId="29605698-f7e7-4ed2-ae96-05f5c5209fa8" providerId="ADAL" clId="{89839E4B-8C52-4D19-9B5A-33DBF395B958}" dt="2024-07-12T11:31:05.838" v="17558" actId="478"/>
          <ac:spMkLst>
            <pc:docMk/>
            <pc:sldMk cId="504513416" sldId="654"/>
            <ac:spMk id="25" creationId="{1F83A97F-0EAF-4AFF-9834-C8684908CD37}"/>
          </ac:spMkLst>
        </pc:spChg>
        <pc:picChg chg="mod">
          <ac:chgData name="Mubina Asaria" userId="29605698-f7e7-4ed2-ae96-05f5c5209fa8" providerId="ADAL" clId="{89839E4B-8C52-4D19-9B5A-33DBF395B958}" dt="2024-07-25T06:32:52.892" v="20820" actId="1076"/>
          <ac:picMkLst>
            <pc:docMk/>
            <pc:sldMk cId="504513416" sldId="654"/>
            <ac:picMk id="4" creationId="{1A1660ED-34FF-E51B-9801-65F81B96FC5A}"/>
          </ac:picMkLst>
        </pc:picChg>
        <pc:cxnChg chg="add mod modVis">
          <ac:chgData name="Mubina Asaria" userId="29605698-f7e7-4ed2-ae96-05f5c5209fa8" providerId="ADAL" clId="{89839E4B-8C52-4D19-9B5A-33DBF395B958}" dt="2024-07-11T13:38:10.079" v="15549"/>
          <ac:cxnSpMkLst>
            <pc:docMk/>
            <pc:sldMk cId="504513416" sldId="654"/>
            <ac:cxnSpMk id="3" creationId="{5966295F-FA27-8E82-4946-B46B35E03CB1}"/>
          </ac:cxnSpMkLst>
        </pc:cxnChg>
      </pc:sldChg>
      <pc:sldChg chg="addSp delSp modSp mod modNotesTx">
        <pc:chgData name="Mubina Asaria" userId="29605698-f7e7-4ed2-ae96-05f5c5209fa8" providerId="ADAL" clId="{89839E4B-8C52-4D19-9B5A-33DBF395B958}" dt="2024-07-22T14:32:31.786" v="18961" actId="1076"/>
        <pc:sldMkLst>
          <pc:docMk/>
          <pc:sldMk cId="3066559569" sldId="656"/>
        </pc:sldMkLst>
        <pc:spChg chg="del">
          <ac:chgData name="Mubina Asaria" userId="29605698-f7e7-4ed2-ae96-05f5c5209fa8" providerId="ADAL" clId="{89839E4B-8C52-4D19-9B5A-33DBF395B958}" dt="2024-07-11T14:18:22.578" v="15918" actId="478"/>
          <ac:spMkLst>
            <pc:docMk/>
            <pc:sldMk cId="3066559569" sldId="656"/>
            <ac:spMk id="2" creationId="{4B8D4DC7-73B7-4BA4-8DE4-3AB10B65D7AE}"/>
          </ac:spMkLst>
        </pc:spChg>
        <pc:spChg chg="mod">
          <ac:chgData name="Mubina Asaria" userId="29605698-f7e7-4ed2-ae96-05f5c5209fa8" providerId="ADAL" clId="{89839E4B-8C52-4D19-9B5A-33DBF395B958}" dt="2024-07-11T14:18:20.317" v="15917" actId="14100"/>
          <ac:spMkLst>
            <pc:docMk/>
            <pc:sldMk cId="3066559569" sldId="656"/>
            <ac:spMk id="3" creationId="{BEADDC60-7F1D-233E-6A52-FB8EB3E59C38}"/>
          </ac:spMkLst>
        </pc:spChg>
        <pc:spChg chg="mod">
          <ac:chgData name="Mubina Asaria" userId="29605698-f7e7-4ed2-ae96-05f5c5209fa8" providerId="ADAL" clId="{89839E4B-8C52-4D19-9B5A-33DBF395B958}" dt="2024-07-22T14:31:27.704" v="18957" actId="207"/>
          <ac:spMkLst>
            <pc:docMk/>
            <pc:sldMk cId="3066559569" sldId="656"/>
            <ac:spMk id="8" creationId="{96009E79-2B50-460F-0FDF-22F96BD8CFBF}"/>
          </ac:spMkLst>
        </pc:spChg>
        <pc:picChg chg="add mod">
          <ac:chgData name="Mubina Asaria" userId="29605698-f7e7-4ed2-ae96-05f5c5209fa8" providerId="ADAL" clId="{89839E4B-8C52-4D19-9B5A-33DBF395B958}" dt="2024-07-22T14:32:31.786" v="18961" actId="1076"/>
          <ac:picMkLst>
            <pc:docMk/>
            <pc:sldMk cId="3066559569" sldId="656"/>
            <ac:picMk id="2" creationId="{F2D2B29A-2F55-2660-EB53-A0F67EB838F8}"/>
          </ac:picMkLst>
        </pc:picChg>
        <pc:picChg chg="mod">
          <ac:chgData name="Mubina Asaria" userId="29605698-f7e7-4ed2-ae96-05f5c5209fa8" providerId="ADAL" clId="{89839E4B-8C52-4D19-9B5A-33DBF395B958}" dt="2024-07-15T10:09:45.875" v="17826" actId="1076"/>
          <ac:picMkLst>
            <pc:docMk/>
            <pc:sldMk cId="3066559569" sldId="656"/>
            <ac:picMk id="4" creationId="{42047D04-DAA8-653E-0304-801D895AFF3B}"/>
          </ac:picMkLst>
        </pc:picChg>
        <pc:picChg chg="add mod">
          <ac:chgData name="Mubina Asaria" userId="29605698-f7e7-4ed2-ae96-05f5c5209fa8" providerId="ADAL" clId="{89839E4B-8C52-4D19-9B5A-33DBF395B958}" dt="2024-07-11T14:18:27.170" v="15919" actId="1076"/>
          <ac:picMkLst>
            <pc:docMk/>
            <pc:sldMk cId="3066559569" sldId="656"/>
            <ac:picMk id="6" creationId="{F71BF249-634D-8146-9821-99A4DD91BCB1}"/>
          </ac:picMkLst>
        </pc:picChg>
        <pc:cxnChg chg="add mod modVis">
          <ac:chgData name="Mubina Asaria" userId="29605698-f7e7-4ed2-ae96-05f5c5209fa8" providerId="ADAL" clId="{89839E4B-8C52-4D19-9B5A-33DBF395B958}" dt="2024-07-11T13:38:02.224" v="14900"/>
          <ac:cxnSpMkLst>
            <pc:docMk/>
            <pc:sldMk cId="3066559569" sldId="656"/>
            <ac:cxnSpMk id="5" creationId="{85E613DE-BA37-E655-7F45-D431670A4236}"/>
          </ac:cxnSpMkLst>
        </pc:cxnChg>
      </pc:sldChg>
      <pc:sldChg chg="addSp delSp modSp mod">
        <pc:chgData name="Mubina Asaria" userId="29605698-f7e7-4ed2-ae96-05f5c5209fa8" providerId="ADAL" clId="{89839E4B-8C52-4D19-9B5A-33DBF395B958}" dt="2024-07-25T06:29:05.624" v="20808" actId="1076"/>
        <pc:sldMkLst>
          <pc:docMk/>
          <pc:sldMk cId="442946377" sldId="657"/>
        </pc:sldMkLst>
        <pc:spChg chg="del">
          <ac:chgData name="Mubina Asaria" userId="29605698-f7e7-4ed2-ae96-05f5c5209fa8" providerId="ADAL" clId="{89839E4B-8C52-4D19-9B5A-33DBF395B958}" dt="2024-07-10T09:27:32.254" v="12553" actId="478"/>
          <ac:spMkLst>
            <pc:docMk/>
            <pc:sldMk cId="442946377" sldId="657"/>
            <ac:spMk id="2" creationId="{4B8D4DC7-73B7-4BA4-8DE4-3AB10B65D7AE}"/>
          </ac:spMkLst>
        </pc:spChg>
        <pc:spChg chg="mod">
          <ac:chgData name="Mubina Asaria" userId="29605698-f7e7-4ed2-ae96-05f5c5209fa8" providerId="ADAL" clId="{89839E4B-8C52-4D19-9B5A-33DBF395B958}" dt="2024-07-22T14:46:22.316" v="19127" actId="207"/>
          <ac:spMkLst>
            <pc:docMk/>
            <pc:sldMk cId="442946377" sldId="657"/>
            <ac:spMk id="4" creationId="{12825948-F2D0-8FBF-8D3E-9D5B25FB18C7}"/>
          </ac:spMkLst>
        </pc:spChg>
        <pc:spChg chg="add del mod">
          <ac:chgData name="Mubina Asaria" userId="29605698-f7e7-4ed2-ae96-05f5c5209fa8" providerId="ADAL" clId="{89839E4B-8C52-4D19-9B5A-33DBF395B958}" dt="2024-07-25T06:28:57.981" v="20806" actId="1076"/>
          <ac:spMkLst>
            <pc:docMk/>
            <pc:sldMk cId="442946377" sldId="657"/>
            <ac:spMk id="5" creationId="{851D7FE0-04A0-1D41-F902-DC5B3578FC9D}"/>
          </ac:spMkLst>
        </pc:spChg>
        <pc:graphicFrameChg chg="add del">
          <ac:chgData name="Mubina Asaria" userId="29605698-f7e7-4ed2-ae96-05f5c5209fa8" providerId="ADAL" clId="{89839E4B-8C52-4D19-9B5A-33DBF395B958}" dt="2024-07-11T14:33:00.184" v="16077" actId="26606"/>
          <ac:graphicFrameMkLst>
            <pc:docMk/>
            <pc:sldMk cId="442946377" sldId="657"/>
            <ac:graphicFrameMk id="27" creationId="{1E3DDC40-911A-FEAE-0525-65ADFFE485FF}"/>
          </ac:graphicFrameMkLst>
        </pc:graphicFrameChg>
        <pc:graphicFrameChg chg="add del">
          <ac:chgData name="Mubina Asaria" userId="29605698-f7e7-4ed2-ae96-05f5c5209fa8" providerId="ADAL" clId="{89839E4B-8C52-4D19-9B5A-33DBF395B958}" dt="2024-07-11T14:33:06.999" v="16079" actId="26606"/>
          <ac:graphicFrameMkLst>
            <pc:docMk/>
            <pc:sldMk cId="442946377" sldId="657"/>
            <ac:graphicFrameMk id="29" creationId="{F2E4D8E8-5CD7-AFA6-DEFC-A0EF586CA679}"/>
          </ac:graphicFrameMkLst>
        </pc:graphicFrameChg>
        <pc:graphicFrameChg chg="add del">
          <ac:chgData name="Mubina Asaria" userId="29605698-f7e7-4ed2-ae96-05f5c5209fa8" providerId="ADAL" clId="{89839E4B-8C52-4D19-9B5A-33DBF395B958}" dt="2024-07-11T14:33:10.491" v="16081" actId="26606"/>
          <ac:graphicFrameMkLst>
            <pc:docMk/>
            <pc:sldMk cId="442946377" sldId="657"/>
            <ac:graphicFrameMk id="31" creationId="{BF1ECD78-2621-06F0-A714-EE8BDC2D7AD6}"/>
          </ac:graphicFrameMkLst>
        </pc:graphicFrameChg>
        <pc:graphicFrameChg chg="add del">
          <ac:chgData name="Mubina Asaria" userId="29605698-f7e7-4ed2-ae96-05f5c5209fa8" providerId="ADAL" clId="{89839E4B-8C52-4D19-9B5A-33DBF395B958}" dt="2024-07-11T14:33:29.601" v="16085" actId="26606"/>
          <ac:graphicFrameMkLst>
            <pc:docMk/>
            <pc:sldMk cId="442946377" sldId="657"/>
            <ac:graphicFrameMk id="33" creationId="{1E3DDC40-911A-FEAE-0525-65ADFFE485FF}"/>
          </ac:graphicFrameMkLst>
        </pc:graphicFrameChg>
        <pc:picChg chg="add mod">
          <ac:chgData name="Mubina Asaria" userId="29605698-f7e7-4ed2-ae96-05f5c5209fa8" providerId="ADAL" clId="{89839E4B-8C52-4D19-9B5A-33DBF395B958}" dt="2024-07-25T06:28:59.539" v="20807" actId="1076"/>
          <ac:picMkLst>
            <pc:docMk/>
            <pc:sldMk cId="442946377" sldId="657"/>
            <ac:picMk id="3" creationId="{25578F08-710D-E550-E2D2-1858B351C0E3}"/>
          </ac:picMkLst>
        </pc:picChg>
        <pc:picChg chg="add mod modCrop">
          <ac:chgData name="Mubina Asaria" userId="29605698-f7e7-4ed2-ae96-05f5c5209fa8" providerId="ADAL" clId="{89839E4B-8C52-4D19-9B5A-33DBF395B958}" dt="2024-07-25T06:29:05.624" v="20808" actId="1076"/>
          <ac:picMkLst>
            <pc:docMk/>
            <pc:sldMk cId="442946377" sldId="657"/>
            <ac:picMk id="6" creationId="{79631F73-9F02-A937-F2BC-711CA38865AA}"/>
          </ac:picMkLst>
        </pc:picChg>
        <pc:picChg chg="add mod">
          <ac:chgData name="Mubina Asaria" userId="29605698-f7e7-4ed2-ae96-05f5c5209fa8" providerId="ADAL" clId="{89839E4B-8C52-4D19-9B5A-33DBF395B958}" dt="2024-07-11T14:32:19.922" v="16075"/>
          <ac:picMkLst>
            <pc:docMk/>
            <pc:sldMk cId="442946377" sldId="657"/>
            <ac:picMk id="8" creationId="{80EDCB9B-F738-F885-896E-E4E733A0113D}"/>
          </ac:picMkLst>
        </pc:picChg>
        <pc:picChg chg="del">
          <ac:chgData name="Mubina Asaria" userId="29605698-f7e7-4ed2-ae96-05f5c5209fa8" providerId="ADAL" clId="{89839E4B-8C52-4D19-9B5A-33DBF395B958}" dt="2024-06-24T15:14:56.638" v="1425" actId="478"/>
          <ac:picMkLst>
            <pc:docMk/>
            <pc:sldMk cId="442946377" sldId="657"/>
            <ac:picMk id="10" creationId="{0B0EE1F7-92C8-822B-851E-699F84475DA8}"/>
          </ac:picMkLst>
        </pc:picChg>
        <pc:cxnChg chg="add mod modVis">
          <ac:chgData name="Mubina Asaria" userId="29605698-f7e7-4ed2-ae96-05f5c5209fa8" providerId="ADAL" clId="{89839E4B-8C52-4D19-9B5A-33DBF395B958}" dt="2024-07-11T13:38:04.824" v="15188"/>
          <ac:cxnSpMkLst>
            <pc:docMk/>
            <pc:sldMk cId="442946377" sldId="657"/>
            <ac:cxnSpMk id="2" creationId="{B39A6D0C-33F6-2A49-D7BD-B236BF4A92FF}"/>
          </ac:cxnSpMkLst>
        </pc:cxnChg>
      </pc:sldChg>
      <pc:sldChg chg="addSp delSp modSp mod modNotesTx">
        <pc:chgData name="Mubina Asaria" userId="29605698-f7e7-4ed2-ae96-05f5c5209fa8" providerId="ADAL" clId="{89839E4B-8C52-4D19-9B5A-33DBF395B958}" dt="2024-07-19T12:34:15.803" v="18662" actId="1076"/>
        <pc:sldMkLst>
          <pc:docMk/>
          <pc:sldMk cId="3480006944" sldId="658"/>
        </pc:sldMkLst>
        <pc:spChg chg="del">
          <ac:chgData name="Mubina Asaria" userId="29605698-f7e7-4ed2-ae96-05f5c5209fa8" providerId="ADAL" clId="{89839E4B-8C52-4D19-9B5A-33DBF395B958}" dt="2024-07-11T14:15:15.414" v="15901" actId="478"/>
          <ac:spMkLst>
            <pc:docMk/>
            <pc:sldMk cId="3480006944" sldId="658"/>
            <ac:spMk id="2" creationId="{4B8D4DC7-73B7-4BA4-8DE4-3AB10B65D7AE}"/>
          </ac:spMkLst>
        </pc:spChg>
        <pc:spChg chg="mod">
          <ac:chgData name="Mubina Asaria" userId="29605698-f7e7-4ed2-ae96-05f5c5209fa8" providerId="ADAL" clId="{89839E4B-8C52-4D19-9B5A-33DBF395B958}" dt="2024-07-19T12:34:15.803" v="18662" actId="1076"/>
          <ac:spMkLst>
            <pc:docMk/>
            <pc:sldMk cId="3480006944" sldId="658"/>
            <ac:spMk id="3" creationId="{8E73B482-2AEE-2249-EE09-5B388C8880F2}"/>
          </ac:spMkLst>
        </pc:spChg>
        <pc:spChg chg="del">
          <ac:chgData name="Mubina Asaria" userId="29605698-f7e7-4ed2-ae96-05f5c5209fa8" providerId="ADAL" clId="{89839E4B-8C52-4D19-9B5A-33DBF395B958}" dt="2024-07-15T10:28:39.466" v="17962" actId="478"/>
          <ac:spMkLst>
            <pc:docMk/>
            <pc:sldMk cId="3480006944" sldId="658"/>
            <ac:spMk id="25" creationId="{1F83A97F-0EAF-4AFF-9834-C8684908CD37}"/>
          </ac:spMkLst>
        </pc:spChg>
        <pc:picChg chg="mod">
          <ac:chgData name="Mubina Asaria" userId="29605698-f7e7-4ed2-ae96-05f5c5209fa8" providerId="ADAL" clId="{89839E4B-8C52-4D19-9B5A-33DBF395B958}" dt="2024-07-19T12:34:11.382" v="18661" actId="1076"/>
          <ac:picMkLst>
            <pc:docMk/>
            <pc:sldMk cId="3480006944" sldId="658"/>
            <ac:picMk id="4" creationId="{E9E5199A-D8A6-6C1E-D1B4-3385BF7CB20B}"/>
          </ac:picMkLst>
        </pc:picChg>
        <pc:picChg chg="add mod">
          <ac:chgData name="Mubina Asaria" userId="29605698-f7e7-4ed2-ae96-05f5c5209fa8" providerId="ADAL" clId="{89839E4B-8C52-4D19-9B5A-33DBF395B958}" dt="2024-07-11T14:15:23.922" v="15904" actId="1076"/>
          <ac:picMkLst>
            <pc:docMk/>
            <pc:sldMk cId="3480006944" sldId="658"/>
            <ac:picMk id="2050" creationId="{B1486B10-CDEA-7E5F-F2BD-A3D34B296B50}"/>
          </ac:picMkLst>
        </pc:picChg>
        <pc:cxnChg chg="add mod modVis">
          <ac:chgData name="Mubina Asaria" userId="29605698-f7e7-4ed2-ae96-05f5c5209fa8" providerId="ADAL" clId="{89839E4B-8C52-4D19-9B5A-33DBF395B958}" dt="2024-07-11T13:38:02.762" v="14957"/>
          <ac:cxnSpMkLst>
            <pc:docMk/>
            <pc:sldMk cId="3480006944" sldId="658"/>
            <ac:cxnSpMk id="5" creationId="{F84E423D-95F1-EBFE-8062-F700F2827D6B}"/>
          </ac:cxnSpMkLst>
        </pc:cxnChg>
      </pc:sldChg>
      <pc:sldChg chg="addSp delSp modSp mod modNotesTx">
        <pc:chgData name="Mubina Asaria" userId="29605698-f7e7-4ed2-ae96-05f5c5209fa8" providerId="ADAL" clId="{89839E4B-8C52-4D19-9B5A-33DBF395B958}" dt="2024-07-22T14:50:20.204" v="19141" actId="1076"/>
        <pc:sldMkLst>
          <pc:docMk/>
          <pc:sldMk cId="2208877981" sldId="659"/>
        </pc:sldMkLst>
        <pc:spChg chg="del">
          <ac:chgData name="Mubina Asaria" userId="29605698-f7e7-4ed2-ae96-05f5c5209fa8" providerId="ADAL" clId="{89839E4B-8C52-4D19-9B5A-33DBF395B958}" dt="2024-07-11T14:41:14.727" v="16153" actId="478"/>
          <ac:spMkLst>
            <pc:docMk/>
            <pc:sldMk cId="2208877981" sldId="659"/>
            <ac:spMk id="2" creationId="{4B8D4DC7-73B7-4BA4-8DE4-3AB10B65D7AE}"/>
          </ac:spMkLst>
        </pc:spChg>
        <pc:spChg chg="mod">
          <ac:chgData name="Mubina Asaria" userId="29605698-f7e7-4ed2-ae96-05f5c5209fa8" providerId="ADAL" clId="{89839E4B-8C52-4D19-9B5A-33DBF395B958}" dt="2024-07-22T14:50:20.204" v="19141" actId="1076"/>
          <ac:spMkLst>
            <pc:docMk/>
            <pc:sldMk cId="2208877981" sldId="659"/>
            <ac:spMk id="3" creationId="{15A05104-042F-58D6-5C32-B7B7DB58329F}"/>
          </ac:spMkLst>
        </pc:spChg>
        <pc:spChg chg="mod">
          <ac:chgData name="Mubina Asaria" userId="29605698-f7e7-4ed2-ae96-05f5c5209fa8" providerId="ADAL" clId="{89839E4B-8C52-4D19-9B5A-33DBF395B958}" dt="2024-07-11T14:47:05.301" v="16232" actId="1076"/>
          <ac:spMkLst>
            <pc:docMk/>
            <pc:sldMk cId="2208877981" sldId="659"/>
            <ac:spMk id="5" creationId="{80C73000-9D06-DDA8-EFA6-A6E3027793D8}"/>
          </ac:spMkLst>
        </pc:spChg>
        <pc:spChg chg="mod">
          <ac:chgData name="Mubina Asaria" userId="29605698-f7e7-4ed2-ae96-05f5c5209fa8" providerId="ADAL" clId="{89839E4B-8C52-4D19-9B5A-33DBF395B958}" dt="2024-07-22T14:49:30.351" v="19139" actId="14100"/>
          <ac:spMkLst>
            <pc:docMk/>
            <pc:sldMk cId="2208877981" sldId="659"/>
            <ac:spMk id="9" creationId="{8E73B482-2AEE-2249-EE09-5B388C8880F2}"/>
          </ac:spMkLst>
        </pc:spChg>
        <pc:spChg chg="mod">
          <ac:chgData name="Mubina Asaria" userId="29605698-f7e7-4ed2-ae96-05f5c5209fa8" providerId="ADAL" clId="{89839E4B-8C52-4D19-9B5A-33DBF395B958}" dt="2024-07-11T14:47:11.516" v="16234" actId="1076"/>
          <ac:spMkLst>
            <pc:docMk/>
            <pc:sldMk cId="2208877981" sldId="659"/>
            <ac:spMk id="10" creationId="{C59EAB9B-1A96-360C-B22D-F92794073C99}"/>
          </ac:spMkLst>
        </pc:spChg>
        <pc:spChg chg="mod">
          <ac:chgData name="Mubina Asaria" userId="29605698-f7e7-4ed2-ae96-05f5c5209fa8" providerId="ADAL" clId="{89839E4B-8C52-4D19-9B5A-33DBF395B958}" dt="2024-07-11T14:44:30.072" v="16195" actId="1076"/>
          <ac:spMkLst>
            <pc:docMk/>
            <pc:sldMk cId="2208877981" sldId="659"/>
            <ac:spMk id="12" creationId="{A0387ABC-B7F3-8B41-C549-35DC15D19E2C}"/>
          </ac:spMkLst>
        </pc:spChg>
        <pc:picChg chg="add mod">
          <ac:chgData name="Mubina Asaria" userId="29605698-f7e7-4ed2-ae96-05f5c5209fa8" providerId="ADAL" clId="{89839E4B-8C52-4D19-9B5A-33DBF395B958}" dt="2024-07-22T14:49:34.578" v="19140" actId="1076"/>
          <ac:picMkLst>
            <pc:docMk/>
            <pc:sldMk cId="2208877981" sldId="659"/>
            <ac:picMk id="6" creationId="{DC90DB9F-EDE6-F2ED-BD4C-2890078A6997}"/>
          </ac:picMkLst>
        </pc:picChg>
        <pc:picChg chg="mod">
          <ac:chgData name="Mubina Asaria" userId="29605698-f7e7-4ed2-ae96-05f5c5209fa8" providerId="ADAL" clId="{89839E4B-8C52-4D19-9B5A-33DBF395B958}" dt="2024-07-11T14:47:19.593" v="16235" actId="1076"/>
          <ac:picMkLst>
            <pc:docMk/>
            <pc:sldMk cId="2208877981" sldId="659"/>
            <ac:picMk id="8" creationId="{1CC2B91C-034D-2DCD-F4F5-CA8CDE93EF31}"/>
          </ac:picMkLst>
        </pc:picChg>
        <pc:picChg chg="add mod">
          <ac:chgData name="Mubina Asaria" userId="29605698-f7e7-4ed2-ae96-05f5c5209fa8" providerId="ADAL" clId="{89839E4B-8C52-4D19-9B5A-33DBF395B958}" dt="2024-07-11T14:42:33.996" v="16166" actId="1076"/>
          <ac:picMkLst>
            <pc:docMk/>
            <pc:sldMk cId="2208877981" sldId="659"/>
            <ac:picMk id="11" creationId="{285EB271-8CDE-A61C-FB0D-8D0AD9769C3B}"/>
          </ac:picMkLst>
        </pc:picChg>
        <pc:cxnChg chg="add mod modVis">
          <ac:chgData name="Mubina Asaria" userId="29605698-f7e7-4ed2-ae96-05f5c5209fa8" providerId="ADAL" clId="{89839E4B-8C52-4D19-9B5A-33DBF395B958}" dt="2024-07-11T13:38:05.811" v="15283"/>
          <ac:cxnSpMkLst>
            <pc:docMk/>
            <pc:sldMk cId="2208877981" sldId="659"/>
            <ac:cxnSpMk id="4" creationId="{E26511C1-CB16-2AFB-A23A-C5847C203EC2}"/>
          </ac:cxnSpMkLst>
        </pc:cxnChg>
      </pc:sldChg>
      <pc:sldChg chg="addSp modSp mod modNotesTx">
        <pc:chgData name="Mubina Asaria" userId="29605698-f7e7-4ed2-ae96-05f5c5209fa8" providerId="ADAL" clId="{89839E4B-8C52-4D19-9B5A-33DBF395B958}" dt="2024-07-25T06:32:38.210" v="20819" actId="17032"/>
        <pc:sldMkLst>
          <pc:docMk/>
          <pc:sldMk cId="1273189157" sldId="660"/>
        </pc:sldMkLst>
        <pc:spChg chg="mod">
          <ac:chgData name="Mubina Asaria" userId="29605698-f7e7-4ed2-ae96-05f5c5209fa8" providerId="ADAL" clId="{89839E4B-8C52-4D19-9B5A-33DBF395B958}" dt="2024-07-11T15:24:25.318" v="16514" actId="1076"/>
          <ac:spMkLst>
            <pc:docMk/>
            <pc:sldMk cId="1273189157" sldId="660"/>
            <ac:spMk id="3" creationId="{0ED4B726-26AD-AA80-EF5B-EE41F8E71A05}"/>
          </ac:spMkLst>
        </pc:spChg>
        <pc:spChg chg="mod">
          <ac:chgData name="Mubina Asaria" userId="29605698-f7e7-4ed2-ae96-05f5c5209fa8" providerId="ADAL" clId="{89839E4B-8C52-4D19-9B5A-33DBF395B958}" dt="2024-07-11T15:24:18.885" v="16513" actId="14100"/>
          <ac:spMkLst>
            <pc:docMk/>
            <pc:sldMk cId="1273189157" sldId="660"/>
            <ac:spMk id="4" creationId="{2E6A34CE-8ADC-1CBE-5DEA-B91FAB993EBC}"/>
          </ac:spMkLst>
        </pc:spChg>
        <pc:spChg chg="mod">
          <ac:chgData name="Mubina Asaria" userId="29605698-f7e7-4ed2-ae96-05f5c5209fa8" providerId="ADAL" clId="{89839E4B-8C52-4D19-9B5A-33DBF395B958}" dt="2024-07-11T15:24:38.104" v="16517" actId="1076"/>
          <ac:spMkLst>
            <pc:docMk/>
            <pc:sldMk cId="1273189157" sldId="660"/>
            <ac:spMk id="8" creationId="{1010C896-75FD-3511-79A3-77363D755C7D}"/>
          </ac:spMkLst>
        </pc:spChg>
        <pc:spChg chg="mod">
          <ac:chgData name="Mubina Asaria" userId="29605698-f7e7-4ed2-ae96-05f5c5209fa8" providerId="ADAL" clId="{89839E4B-8C52-4D19-9B5A-33DBF395B958}" dt="2024-07-11T15:24:34.569" v="16516" actId="1076"/>
          <ac:spMkLst>
            <pc:docMk/>
            <pc:sldMk cId="1273189157" sldId="660"/>
            <ac:spMk id="10" creationId="{36FB544F-225A-22F4-C869-E6118F821166}"/>
          </ac:spMkLst>
        </pc:spChg>
        <pc:spChg chg="mod">
          <ac:chgData name="Mubina Asaria" userId="29605698-f7e7-4ed2-ae96-05f5c5209fa8" providerId="ADAL" clId="{89839E4B-8C52-4D19-9B5A-33DBF395B958}" dt="2024-07-25T06:32:38.210" v="20819" actId="17032"/>
          <ac:spMkLst>
            <pc:docMk/>
            <pc:sldMk cId="1273189157" sldId="660"/>
            <ac:spMk id="11" creationId="{AF29A7A6-A5DE-2924-CD18-CA2436934BC4}"/>
          </ac:spMkLst>
        </pc:spChg>
        <pc:picChg chg="add mod">
          <ac:chgData name="Mubina Asaria" userId="29605698-f7e7-4ed2-ae96-05f5c5209fa8" providerId="ADAL" clId="{89839E4B-8C52-4D19-9B5A-33DBF395B958}" dt="2024-07-24T09:13:07.480" v="19538" actId="1036"/>
          <ac:picMkLst>
            <pc:docMk/>
            <pc:sldMk cId="1273189157" sldId="660"/>
            <ac:picMk id="6" creationId="{1F8E1B5C-64B7-F540-303F-36A1D3DDCBD8}"/>
          </ac:picMkLst>
        </pc:picChg>
        <pc:cxnChg chg="add mod modVis">
          <ac:chgData name="Mubina Asaria" userId="29605698-f7e7-4ed2-ae96-05f5c5209fa8" providerId="ADAL" clId="{89839E4B-8C52-4D19-9B5A-33DBF395B958}" dt="2024-07-11T13:38:09.727" v="15511"/>
          <ac:cxnSpMkLst>
            <pc:docMk/>
            <pc:sldMk cId="1273189157" sldId="660"/>
            <ac:cxnSpMk id="5" creationId="{945F9405-6E9A-B55D-0E92-E41F9989B8EE}"/>
          </ac:cxnSpMkLst>
        </pc:cxnChg>
      </pc:sldChg>
      <pc:sldChg chg="addSp delSp modSp mod modNotesTx">
        <pc:chgData name="Mubina Asaria" userId="29605698-f7e7-4ed2-ae96-05f5c5209fa8" providerId="ADAL" clId="{89839E4B-8C52-4D19-9B5A-33DBF395B958}" dt="2024-07-25T06:34:12.087" v="20829" actId="478"/>
        <pc:sldMkLst>
          <pc:docMk/>
          <pc:sldMk cId="1410891649" sldId="661"/>
        </pc:sldMkLst>
        <pc:spChg chg="del">
          <ac:chgData name="Mubina Asaria" userId="29605698-f7e7-4ed2-ae96-05f5c5209fa8" providerId="ADAL" clId="{89839E4B-8C52-4D19-9B5A-33DBF395B958}" dt="2024-07-25T06:34:12.087" v="20829" actId="478"/>
          <ac:spMkLst>
            <pc:docMk/>
            <pc:sldMk cId="1410891649" sldId="661"/>
            <ac:spMk id="4" creationId="{E4590A36-5125-A8D5-C722-A9573BDA0F0F}"/>
          </ac:spMkLst>
        </pc:spChg>
        <pc:spChg chg="mod">
          <ac:chgData name="Mubina Asaria" userId="29605698-f7e7-4ed2-ae96-05f5c5209fa8" providerId="ADAL" clId="{89839E4B-8C52-4D19-9B5A-33DBF395B958}" dt="2024-07-24T09:14:10.483" v="19541" actId="14100"/>
          <ac:spMkLst>
            <pc:docMk/>
            <pc:sldMk cId="1410891649" sldId="661"/>
            <ac:spMk id="5" creationId="{5B152AB0-9EDA-7959-A426-F73510AFEB78}"/>
          </ac:spMkLst>
        </pc:spChg>
        <pc:spChg chg="mod">
          <ac:chgData name="Mubina Asaria" userId="29605698-f7e7-4ed2-ae96-05f5c5209fa8" providerId="ADAL" clId="{89839E4B-8C52-4D19-9B5A-33DBF395B958}" dt="2024-07-24T09:13:56.874" v="19539" actId="1076"/>
          <ac:spMkLst>
            <pc:docMk/>
            <pc:sldMk cId="1410891649" sldId="661"/>
            <ac:spMk id="9" creationId="{34A6AE6E-BADE-69B6-17B1-C34055A446D9}"/>
          </ac:spMkLst>
        </pc:spChg>
        <pc:spChg chg="mod">
          <ac:chgData name="Mubina Asaria" userId="29605698-f7e7-4ed2-ae96-05f5c5209fa8" providerId="ADAL" clId="{89839E4B-8C52-4D19-9B5A-33DBF395B958}" dt="2024-07-24T09:14:38.784" v="19544" actId="1076"/>
          <ac:spMkLst>
            <pc:docMk/>
            <pc:sldMk cId="1410891649" sldId="661"/>
            <ac:spMk id="11" creationId="{68CDB96D-14C2-93E7-6394-D3F9EEDA6800}"/>
          </ac:spMkLst>
        </pc:spChg>
        <pc:spChg chg="mod">
          <ac:chgData name="Mubina Asaria" userId="29605698-f7e7-4ed2-ae96-05f5c5209fa8" providerId="ADAL" clId="{89839E4B-8C52-4D19-9B5A-33DBF395B958}" dt="2024-07-24T09:14:29.475" v="19543" actId="1076"/>
          <ac:spMkLst>
            <pc:docMk/>
            <pc:sldMk cId="1410891649" sldId="661"/>
            <ac:spMk id="17" creationId="{D59F186A-F897-CD4B-C54C-3AE31F03A154}"/>
          </ac:spMkLst>
        </pc:spChg>
        <pc:spChg chg="mod">
          <ac:chgData name="Mubina Asaria" userId="29605698-f7e7-4ed2-ae96-05f5c5209fa8" providerId="ADAL" clId="{89839E4B-8C52-4D19-9B5A-33DBF395B958}" dt="2024-07-24T09:14:26.598" v="19542" actId="1076"/>
          <ac:spMkLst>
            <pc:docMk/>
            <pc:sldMk cId="1410891649" sldId="661"/>
            <ac:spMk id="18" creationId="{D985B2A9-9226-AD94-D909-3334983072FA}"/>
          </ac:spMkLst>
        </pc:spChg>
        <pc:picChg chg="del">
          <ac:chgData name="Mubina Asaria" userId="29605698-f7e7-4ed2-ae96-05f5c5209fa8" providerId="ADAL" clId="{89839E4B-8C52-4D19-9B5A-33DBF395B958}" dt="2024-07-02T09:44:23.507" v="5618" actId="478"/>
          <ac:picMkLst>
            <pc:docMk/>
            <pc:sldMk cId="1410891649" sldId="661"/>
            <ac:picMk id="20" creationId="{283AEEFB-2980-D7D5-D48C-646E8FAB7880}"/>
          </ac:picMkLst>
        </pc:picChg>
        <pc:cxnChg chg="add mod modVis">
          <ac:chgData name="Mubina Asaria" userId="29605698-f7e7-4ed2-ae96-05f5c5209fa8" providerId="ADAL" clId="{89839E4B-8C52-4D19-9B5A-33DBF395B958}" dt="2024-07-11T13:38:11.662" v="15625"/>
          <ac:cxnSpMkLst>
            <pc:docMk/>
            <pc:sldMk cId="1410891649" sldId="661"/>
            <ac:cxnSpMk id="3" creationId="{CF5C75E6-32C5-24E0-47C4-CFBD0A7F5E99}"/>
          </ac:cxnSpMkLst>
        </pc:cxnChg>
      </pc:sldChg>
      <pc:sldChg chg="addSp delSp modSp mod modNotesTx">
        <pc:chgData name="Mubina Asaria" userId="29605698-f7e7-4ed2-ae96-05f5c5209fa8" providerId="ADAL" clId="{89839E4B-8C52-4D19-9B5A-33DBF395B958}" dt="2024-07-11T14:50:51.873" v="16269" actId="14100"/>
        <pc:sldMkLst>
          <pc:docMk/>
          <pc:sldMk cId="2327591103" sldId="662"/>
        </pc:sldMkLst>
        <pc:spChg chg="del">
          <ac:chgData name="Mubina Asaria" userId="29605698-f7e7-4ed2-ae96-05f5c5209fa8" providerId="ADAL" clId="{89839E4B-8C52-4D19-9B5A-33DBF395B958}" dt="2024-07-11T14:50:44.417" v="16268" actId="478"/>
          <ac:spMkLst>
            <pc:docMk/>
            <pc:sldMk cId="2327591103" sldId="662"/>
            <ac:spMk id="2" creationId="{4B8D4DC7-73B7-4BA4-8DE4-3AB10B65D7AE}"/>
          </ac:spMkLst>
        </pc:spChg>
        <pc:spChg chg="mod">
          <ac:chgData name="Mubina Asaria" userId="29605698-f7e7-4ed2-ae96-05f5c5209fa8" providerId="ADAL" clId="{89839E4B-8C52-4D19-9B5A-33DBF395B958}" dt="2024-07-11T14:50:26.774" v="16264" actId="1076"/>
          <ac:spMkLst>
            <pc:docMk/>
            <pc:sldMk cId="2327591103" sldId="662"/>
            <ac:spMk id="3" creationId="{15A05104-042F-58D6-5C32-B7B7DB58329F}"/>
          </ac:spMkLst>
        </pc:spChg>
        <pc:spChg chg="mod">
          <ac:chgData name="Mubina Asaria" userId="29605698-f7e7-4ed2-ae96-05f5c5209fa8" providerId="ADAL" clId="{89839E4B-8C52-4D19-9B5A-33DBF395B958}" dt="2024-07-11T14:50:36.074" v="16266" actId="1076"/>
          <ac:spMkLst>
            <pc:docMk/>
            <pc:sldMk cId="2327591103" sldId="662"/>
            <ac:spMk id="5" creationId="{80C73000-9D06-DDA8-EFA6-A6E3027793D8}"/>
          </ac:spMkLst>
        </pc:spChg>
        <pc:spChg chg="mod">
          <ac:chgData name="Mubina Asaria" userId="29605698-f7e7-4ed2-ae96-05f5c5209fa8" providerId="ADAL" clId="{89839E4B-8C52-4D19-9B5A-33DBF395B958}" dt="2024-07-11T14:50:51.873" v="16269" actId="14100"/>
          <ac:spMkLst>
            <pc:docMk/>
            <pc:sldMk cId="2327591103" sldId="662"/>
            <ac:spMk id="9" creationId="{8E73B482-2AEE-2249-EE09-5B388C8880F2}"/>
          </ac:spMkLst>
        </pc:spChg>
        <pc:spChg chg="mod">
          <ac:chgData name="Mubina Asaria" userId="29605698-f7e7-4ed2-ae96-05f5c5209fa8" providerId="ADAL" clId="{89839E4B-8C52-4D19-9B5A-33DBF395B958}" dt="2024-07-11T14:50:33.175" v="16265" actId="1076"/>
          <ac:spMkLst>
            <pc:docMk/>
            <pc:sldMk cId="2327591103" sldId="662"/>
            <ac:spMk id="10" creationId="{C59EAB9B-1A96-360C-B22D-F92794073C99}"/>
          </ac:spMkLst>
        </pc:spChg>
        <pc:spChg chg="mod">
          <ac:chgData name="Mubina Asaria" userId="29605698-f7e7-4ed2-ae96-05f5c5209fa8" providerId="ADAL" clId="{89839E4B-8C52-4D19-9B5A-33DBF395B958}" dt="2024-07-11T14:49:15.489" v="16252" actId="1076"/>
          <ac:spMkLst>
            <pc:docMk/>
            <pc:sldMk cId="2327591103" sldId="662"/>
            <ac:spMk id="11" creationId="{F0174EF8-3A72-1D4E-2EE3-EA704980334C}"/>
          </ac:spMkLst>
        </pc:spChg>
        <pc:picChg chg="mod">
          <ac:chgData name="Mubina Asaria" userId="29605698-f7e7-4ed2-ae96-05f5c5209fa8" providerId="ADAL" clId="{89839E4B-8C52-4D19-9B5A-33DBF395B958}" dt="2024-07-11T14:49:32.099" v="16253" actId="1076"/>
          <ac:picMkLst>
            <pc:docMk/>
            <pc:sldMk cId="2327591103" sldId="662"/>
            <ac:picMk id="6" creationId="{0AD5F61A-F855-EAFE-022B-047340F880FA}"/>
          </ac:picMkLst>
        </pc:picChg>
        <pc:picChg chg="add mod">
          <ac:chgData name="Mubina Asaria" userId="29605698-f7e7-4ed2-ae96-05f5c5209fa8" providerId="ADAL" clId="{89839E4B-8C52-4D19-9B5A-33DBF395B958}" dt="2024-07-11T14:50:21.244" v="16263" actId="1076"/>
          <ac:picMkLst>
            <pc:docMk/>
            <pc:sldMk cId="2327591103" sldId="662"/>
            <ac:picMk id="8" creationId="{4C64845E-BDA5-1E4F-E824-2605E2FF5EC0}"/>
          </ac:picMkLst>
        </pc:picChg>
        <pc:cxnChg chg="add mod modVis">
          <ac:chgData name="Mubina Asaria" userId="29605698-f7e7-4ed2-ae96-05f5c5209fa8" providerId="ADAL" clId="{89839E4B-8C52-4D19-9B5A-33DBF395B958}" dt="2024-07-11T13:38:06.200" v="15302"/>
          <ac:cxnSpMkLst>
            <pc:docMk/>
            <pc:sldMk cId="2327591103" sldId="662"/>
            <ac:cxnSpMk id="4" creationId="{AB927EE2-882D-519C-E681-37822FE1AAB8}"/>
          </ac:cxnSpMkLst>
        </pc:cxnChg>
      </pc:sldChg>
      <pc:sldChg chg="addSp delSp modSp mod modNotesTx">
        <pc:chgData name="Mubina Asaria" userId="29605698-f7e7-4ed2-ae96-05f5c5209fa8" providerId="ADAL" clId="{89839E4B-8C52-4D19-9B5A-33DBF395B958}" dt="2024-07-22T15:01:03.127" v="19202" actId="20577"/>
        <pc:sldMkLst>
          <pc:docMk/>
          <pc:sldMk cId="1776886959" sldId="663"/>
        </pc:sldMkLst>
        <pc:spChg chg="del">
          <ac:chgData name="Mubina Asaria" userId="29605698-f7e7-4ed2-ae96-05f5c5209fa8" providerId="ADAL" clId="{89839E4B-8C52-4D19-9B5A-33DBF395B958}" dt="2024-07-10T10:09:37.664" v="13445" actId="478"/>
          <ac:spMkLst>
            <pc:docMk/>
            <pc:sldMk cId="1776886959" sldId="663"/>
            <ac:spMk id="2" creationId="{4B8D4DC7-73B7-4BA4-8DE4-3AB10B65D7AE}"/>
          </ac:spMkLst>
        </pc:spChg>
        <pc:spChg chg="add mod">
          <ac:chgData name="Mubina Asaria" userId="29605698-f7e7-4ed2-ae96-05f5c5209fa8" providerId="ADAL" clId="{89839E4B-8C52-4D19-9B5A-33DBF395B958}" dt="2024-07-10T10:08:46.010" v="13438" actId="1076"/>
          <ac:spMkLst>
            <pc:docMk/>
            <pc:sldMk cId="1776886959" sldId="663"/>
            <ac:spMk id="4" creationId="{D13718DB-E534-11E6-6C8E-1BDC95CC6B55}"/>
          </ac:spMkLst>
        </pc:spChg>
        <pc:spChg chg="add mod">
          <ac:chgData name="Mubina Asaria" userId="29605698-f7e7-4ed2-ae96-05f5c5209fa8" providerId="ADAL" clId="{89839E4B-8C52-4D19-9B5A-33DBF395B958}" dt="2024-07-11T15:22:53.415" v="16483" actId="1076"/>
          <ac:spMkLst>
            <pc:docMk/>
            <pc:sldMk cId="1776886959" sldId="663"/>
            <ac:spMk id="5" creationId="{5AABDE8E-DC20-65C8-B84E-ECE300BFBC35}"/>
          </ac:spMkLst>
        </pc:spChg>
        <pc:spChg chg="mod">
          <ac:chgData name="Mubina Asaria" userId="29605698-f7e7-4ed2-ae96-05f5c5209fa8" providerId="ADAL" clId="{89839E4B-8C52-4D19-9B5A-33DBF395B958}" dt="2024-07-11T15:22:47.107" v="16482" actId="1076"/>
          <ac:spMkLst>
            <pc:docMk/>
            <pc:sldMk cId="1776886959" sldId="663"/>
            <ac:spMk id="15" creationId="{0ED4B726-26AD-AA80-EF5B-EE41F8E71A05}"/>
          </ac:spMkLst>
        </pc:spChg>
        <pc:picChg chg="add mod">
          <ac:chgData name="Mubina Asaria" userId="29605698-f7e7-4ed2-ae96-05f5c5209fa8" providerId="ADAL" clId="{89839E4B-8C52-4D19-9B5A-33DBF395B958}" dt="2024-07-02T09:42:25.586" v="5606"/>
          <ac:picMkLst>
            <pc:docMk/>
            <pc:sldMk cId="1776886959" sldId="663"/>
            <ac:picMk id="3" creationId="{577B4EFF-779C-7C9C-A97B-40A18A8C8AA3}"/>
          </ac:picMkLst>
        </pc:picChg>
        <pc:picChg chg="mod">
          <ac:chgData name="Mubina Asaria" userId="29605698-f7e7-4ed2-ae96-05f5c5209fa8" providerId="ADAL" clId="{89839E4B-8C52-4D19-9B5A-33DBF395B958}" dt="2024-07-11T15:22:24.778" v="16477" actId="14100"/>
          <ac:picMkLst>
            <pc:docMk/>
            <pc:sldMk cId="1776886959" sldId="663"/>
            <ac:picMk id="6" creationId="{91045128-5059-9B33-46E0-4B84BF397D0A}"/>
          </ac:picMkLst>
        </pc:picChg>
        <pc:picChg chg="add mod">
          <ac:chgData name="Mubina Asaria" userId="29605698-f7e7-4ed2-ae96-05f5c5209fa8" providerId="ADAL" clId="{89839E4B-8C52-4D19-9B5A-33DBF395B958}" dt="2024-07-11T15:22:40.618" v="16481" actId="14100"/>
          <ac:picMkLst>
            <pc:docMk/>
            <pc:sldMk cId="1776886959" sldId="663"/>
            <ac:picMk id="7" creationId="{2D5F3851-86DE-7934-FA9F-AA383540EDD1}"/>
          </ac:picMkLst>
        </pc:picChg>
        <pc:picChg chg="mod">
          <ac:chgData name="Mubina Asaria" userId="29605698-f7e7-4ed2-ae96-05f5c5209fa8" providerId="ADAL" clId="{89839E4B-8C52-4D19-9B5A-33DBF395B958}" dt="2024-07-02T09:42:33.423" v="5607" actId="1076"/>
          <ac:picMkLst>
            <pc:docMk/>
            <pc:sldMk cId="1776886959" sldId="663"/>
            <ac:picMk id="12" creationId="{4C1EB0EA-B8F0-A194-984F-1B57388173A9}"/>
          </ac:picMkLst>
        </pc:picChg>
        <pc:picChg chg="mod">
          <ac:chgData name="Mubina Asaria" userId="29605698-f7e7-4ed2-ae96-05f5c5209fa8" providerId="ADAL" clId="{89839E4B-8C52-4D19-9B5A-33DBF395B958}" dt="2024-07-02T09:42:36.883" v="5608" actId="1076"/>
          <ac:picMkLst>
            <pc:docMk/>
            <pc:sldMk cId="1776886959" sldId="663"/>
            <ac:picMk id="14" creationId="{354BDF99-9FF3-35C9-5E8F-8EA0309E7B13}"/>
          </ac:picMkLst>
        </pc:picChg>
        <pc:cxnChg chg="add mod modVis">
          <ac:chgData name="Mubina Asaria" userId="29605698-f7e7-4ed2-ae96-05f5c5209fa8" providerId="ADAL" clId="{89839E4B-8C52-4D19-9B5A-33DBF395B958}" dt="2024-07-11T13:38:09.376" v="15473"/>
          <ac:cxnSpMkLst>
            <pc:docMk/>
            <pc:sldMk cId="1776886959" sldId="663"/>
            <ac:cxnSpMk id="2" creationId="{62761B49-65C7-8596-5778-A20B1A7E6E63}"/>
          </ac:cxnSpMkLst>
        </pc:cxnChg>
      </pc:sldChg>
      <pc:sldChg chg="addSp delSp modSp mod modNotesTx">
        <pc:chgData name="Mubina Asaria" userId="29605698-f7e7-4ed2-ae96-05f5c5209fa8" providerId="ADAL" clId="{89839E4B-8C52-4D19-9B5A-33DBF395B958}" dt="2024-07-11T15:19:59.739" v="16476" actId="167"/>
        <pc:sldMkLst>
          <pc:docMk/>
          <pc:sldMk cId="610212479" sldId="664"/>
        </pc:sldMkLst>
        <pc:spChg chg="del">
          <ac:chgData name="Mubina Asaria" userId="29605698-f7e7-4ed2-ae96-05f5c5209fa8" providerId="ADAL" clId="{89839E4B-8C52-4D19-9B5A-33DBF395B958}" dt="2024-07-11T15:08:50.678" v="16410" actId="478"/>
          <ac:spMkLst>
            <pc:docMk/>
            <pc:sldMk cId="610212479" sldId="664"/>
            <ac:spMk id="2" creationId="{4B8D4DC7-73B7-4BA4-8DE4-3AB10B65D7AE}"/>
          </ac:spMkLst>
        </pc:spChg>
        <pc:spChg chg="mod">
          <ac:chgData name="Mubina Asaria" userId="29605698-f7e7-4ed2-ae96-05f5c5209fa8" providerId="ADAL" clId="{89839E4B-8C52-4D19-9B5A-33DBF395B958}" dt="2024-07-11T15:11:44.687" v="16434" actId="13822"/>
          <ac:spMkLst>
            <pc:docMk/>
            <pc:sldMk cId="610212479" sldId="664"/>
            <ac:spMk id="3" creationId="{15A05104-042F-58D6-5C32-B7B7DB58329F}"/>
          </ac:spMkLst>
        </pc:spChg>
        <pc:spChg chg="mod">
          <ac:chgData name="Mubina Asaria" userId="29605698-f7e7-4ed2-ae96-05f5c5209fa8" providerId="ADAL" clId="{89839E4B-8C52-4D19-9B5A-33DBF395B958}" dt="2024-07-11T15:12:16.141" v="16438" actId="1076"/>
          <ac:spMkLst>
            <pc:docMk/>
            <pc:sldMk cId="610212479" sldId="664"/>
            <ac:spMk id="4" creationId="{78A40CE8-18B5-E232-BAAF-D2C566E1E770}"/>
          </ac:spMkLst>
        </pc:spChg>
        <pc:spChg chg="mod">
          <ac:chgData name="Mubina Asaria" userId="29605698-f7e7-4ed2-ae96-05f5c5209fa8" providerId="ADAL" clId="{89839E4B-8C52-4D19-9B5A-33DBF395B958}" dt="2024-07-11T15:12:34.692" v="16443" actId="14100"/>
          <ac:spMkLst>
            <pc:docMk/>
            <pc:sldMk cId="610212479" sldId="664"/>
            <ac:spMk id="9" creationId="{8E73B482-2AEE-2249-EE09-5B388C8880F2}"/>
          </ac:spMkLst>
        </pc:spChg>
        <pc:spChg chg="mod">
          <ac:chgData name="Mubina Asaria" userId="29605698-f7e7-4ed2-ae96-05f5c5209fa8" providerId="ADAL" clId="{89839E4B-8C52-4D19-9B5A-33DBF395B958}" dt="2024-07-11T15:12:20.348" v="16439" actId="1076"/>
          <ac:spMkLst>
            <pc:docMk/>
            <pc:sldMk cId="610212479" sldId="664"/>
            <ac:spMk id="11" creationId="{F0174EF8-3A72-1D4E-2EE3-EA704980334C}"/>
          </ac:spMkLst>
        </pc:spChg>
        <pc:picChg chg="add mod">
          <ac:chgData name="Mubina Asaria" userId="29605698-f7e7-4ed2-ae96-05f5c5209fa8" providerId="ADAL" clId="{89839E4B-8C52-4D19-9B5A-33DBF395B958}" dt="2024-07-11T14:55:21.401" v="16322"/>
          <ac:picMkLst>
            <pc:docMk/>
            <pc:sldMk cId="610212479" sldId="664"/>
            <ac:picMk id="6" creationId="{6F1D38F1-A421-9EE1-E64E-6FB090D1B164}"/>
          </ac:picMkLst>
        </pc:picChg>
        <pc:picChg chg="add mod">
          <ac:chgData name="Mubina Asaria" userId="29605698-f7e7-4ed2-ae96-05f5c5209fa8" providerId="ADAL" clId="{89839E4B-8C52-4D19-9B5A-33DBF395B958}" dt="2024-07-11T15:12:28.725" v="16441" actId="1076"/>
          <ac:picMkLst>
            <pc:docMk/>
            <pc:sldMk cId="610212479" sldId="664"/>
            <ac:picMk id="8" creationId="{D0DF0E09-F27E-759E-717C-4F92040C2B9E}"/>
          </ac:picMkLst>
        </pc:picChg>
        <pc:picChg chg="add del mod">
          <ac:chgData name="Mubina Asaria" userId="29605698-f7e7-4ed2-ae96-05f5c5209fa8" providerId="ADAL" clId="{89839E4B-8C52-4D19-9B5A-33DBF395B958}" dt="2024-07-11T15:03:10.969" v="16380" actId="478"/>
          <ac:picMkLst>
            <pc:docMk/>
            <pc:sldMk cId="610212479" sldId="664"/>
            <ac:picMk id="10" creationId="{99307348-A2C2-971C-F3D3-5F251694E3AD}"/>
          </ac:picMkLst>
        </pc:picChg>
        <pc:picChg chg="add mod">
          <ac:chgData name="Mubina Asaria" userId="29605698-f7e7-4ed2-ae96-05f5c5209fa8" providerId="ADAL" clId="{89839E4B-8C52-4D19-9B5A-33DBF395B958}" dt="2024-07-11T15:19:59.739" v="16476" actId="167"/>
          <ac:picMkLst>
            <pc:docMk/>
            <pc:sldMk cId="610212479" sldId="664"/>
            <ac:picMk id="12" creationId="{947C7364-0DEE-6AEA-38C6-64C16BCBFEFE}"/>
          </ac:picMkLst>
        </pc:picChg>
        <pc:picChg chg="del mod">
          <ac:chgData name="Mubina Asaria" userId="29605698-f7e7-4ed2-ae96-05f5c5209fa8" providerId="ADAL" clId="{89839E4B-8C52-4D19-9B5A-33DBF395B958}" dt="2024-07-11T15:07:32.595" v="16396" actId="478"/>
          <ac:picMkLst>
            <pc:docMk/>
            <pc:sldMk cId="610212479" sldId="664"/>
            <ac:picMk id="3074" creationId="{18C1D0C3-AF1B-4E72-2321-A6BEF674C7DE}"/>
          </ac:picMkLst>
        </pc:picChg>
        <pc:picChg chg="add del mod">
          <ac:chgData name="Mubina Asaria" userId="29605698-f7e7-4ed2-ae96-05f5c5209fa8" providerId="ADAL" clId="{89839E4B-8C52-4D19-9B5A-33DBF395B958}" dt="2024-07-11T15:11:20.366" v="16432" actId="478"/>
          <ac:picMkLst>
            <pc:docMk/>
            <pc:sldMk cId="610212479" sldId="664"/>
            <ac:picMk id="9218" creationId="{8EC8260E-844E-8877-7A4B-A993692A6A96}"/>
          </ac:picMkLst>
        </pc:picChg>
        <pc:cxnChg chg="add mod modVis">
          <ac:chgData name="Mubina Asaria" userId="29605698-f7e7-4ed2-ae96-05f5c5209fa8" providerId="ADAL" clId="{89839E4B-8C52-4D19-9B5A-33DBF395B958}" dt="2024-07-11T13:38:06.738" v="15340"/>
          <ac:cxnSpMkLst>
            <pc:docMk/>
            <pc:sldMk cId="610212479" sldId="664"/>
            <ac:cxnSpMk id="5" creationId="{401F0E20-350B-35E4-F4FD-44C5E099B5CB}"/>
          </ac:cxnSpMkLst>
        </pc:cxnChg>
      </pc:sldChg>
      <pc:sldChg chg="addSp delSp modSp mod modNotesTx">
        <pc:chgData name="Mubina Asaria" userId="29605698-f7e7-4ed2-ae96-05f5c5209fa8" providerId="ADAL" clId="{89839E4B-8C52-4D19-9B5A-33DBF395B958}" dt="2024-07-25T06:30:56.156" v="20812" actId="13926"/>
        <pc:sldMkLst>
          <pc:docMk/>
          <pc:sldMk cId="2956888733" sldId="665"/>
        </pc:sldMkLst>
        <pc:spChg chg="mod">
          <ac:chgData name="Mubina Asaria" userId="29605698-f7e7-4ed2-ae96-05f5c5209fa8" providerId="ADAL" clId="{89839E4B-8C52-4D19-9B5A-33DBF395B958}" dt="2024-07-11T15:27:05.660" v="16540" actId="1076"/>
          <ac:spMkLst>
            <pc:docMk/>
            <pc:sldMk cId="2956888733" sldId="665"/>
            <ac:spMk id="3" creationId="{381FADC8-27EB-5618-3018-42F83A1D6EE0}"/>
          </ac:spMkLst>
        </pc:spChg>
        <pc:spChg chg="mod">
          <ac:chgData name="Mubina Asaria" userId="29605698-f7e7-4ed2-ae96-05f5c5209fa8" providerId="ADAL" clId="{89839E4B-8C52-4D19-9B5A-33DBF395B958}" dt="2024-07-25T06:30:56.156" v="20812" actId="13926"/>
          <ac:spMkLst>
            <pc:docMk/>
            <pc:sldMk cId="2956888733" sldId="665"/>
            <ac:spMk id="13" creationId="{DFA6FDE1-C344-E65A-53A7-0BB5BADFF700}"/>
          </ac:spMkLst>
        </pc:spChg>
        <pc:picChg chg="add mod">
          <ac:chgData name="Mubina Asaria" userId="29605698-f7e7-4ed2-ae96-05f5c5209fa8" providerId="ADAL" clId="{89839E4B-8C52-4D19-9B5A-33DBF395B958}" dt="2024-07-11T15:28:56.785" v="16553" actId="1076"/>
          <ac:picMkLst>
            <pc:docMk/>
            <pc:sldMk cId="2956888733" sldId="665"/>
            <ac:picMk id="5" creationId="{32BAE413-06D6-5687-B3BF-9CC49A817053}"/>
          </ac:picMkLst>
        </pc:picChg>
        <pc:picChg chg="del mod">
          <ac:chgData name="Mubina Asaria" userId="29605698-f7e7-4ed2-ae96-05f5c5209fa8" providerId="ADAL" clId="{89839E4B-8C52-4D19-9B5A-33DBF395B958}" dt="2024-07-01T14:27:30.097" v="4813" actId="478"/>
          <ac:picMkLst>
            <pc:docMk/>
            <pc:sldMk cId="2956888733" sldId="665"/>
            <ac:picMk id="6" creationId="{99B4E230-AFFF-7C16-AC62-11132D106836}"/>
          </ac:picMkLst>
        </pc:picChg>
        <pc:picChg chg="mod">
          <ac:chgData name="Mubina Asaria" userId="29605698-f7e7-4ed2-ae96-05f5c5209fa8" providerId="ADAL" clId="{89839E4B-8C52-4D19-9B5A-33DBF395B958}" dt="2024-07-11T15:26:33.360" v="16535" actId="1076"/>
          <ac:picMkLst>
            <pc:docMk/>
            <pc:sldMk cId="2956888733" sldId="665"/>
            <ac:picMk id="5126" creationId="{FCCB6FBC-5551-7BDB-EE25-86B936C0A57F}"/>
          </ac:picMkLst>
        </pc:picChg>
        <pc:cxnChg chg="add mod modVis">
          <ac:chgData name="Mubina Asaria" userId="29605698-f7e7-4ed2-ae96-05f5c5209fa8" providerId="ADAL" clId="{89839E4B-8C52-4D19-9B5A-33DBF395B958}" dt="2024-07-11T13:38:09.977" v="15530"/>
          <ac:cxnSpMkLst>
            <pc:docMk/>
            <pc:sldMk cId="2956888733" sldId="665"/>
            <ac:cxnSpMk id="4" creationId="{4BE79AD0-8B8B-5D38-BC0E-1848E9FFC5BE}"/>
          </ac:cxnSpMkLst>
        </pc:cxnChg>
      </pc:sldChg>
      <pc:sldChg chg="addSp modSp mod modNotesTx">
        <pc:chgData name="Mubina Asaria" userId="29605698-f7e7-4ed2-ae96-05f5c5209fa8" providerId="ADAL" clId="{89839E4B-8C52-4D19-9B5A-33DBF395B958}" dt="2024-07-25T06:33:11.287" v="20821" actId="1076"/>
        <pc:sldMkLst>
          <pc:docMk/>
          <pc:sldMk cId="4281402588" sldId="666"/>
        </pc:sldMkLst>
        <pc:picChg chg="mod">
          <ac:chgData name="Mubina Asaria" userId="29605698-f7e7-4ed2-ae96-05f5c5209fa8" providerId="ADAL" clId="{89839E4B-8C52-4D19-9B5A-33DBF395B958}" dt="2024-07-25T06:33:11.287" v="20821" actId="1076"/>
          <ac:picMkLst>
            <pc:docMk/>
            <pc:sldMk cId="4281402588" sldId="666"/>
            <ac:picMk id="5" creationId="{EDD1A808-E26B-4600-C106-A13B7D04E62C}"/>
          </ac:picMkLst>
        </pc:picChg>
        <pc:cxnChg chg="add mod modVis">
          <ac:chgData name="Mubina Asaria" userId="29605698-f7e7-4ed2-ae96-05f5c5209fa8" providerId="ADAL" clId="{89839E4B-8C52-4D19-9B5A-33DBF395B958}" dt="2024-07-11T13:38:10.159" v="15568"/>
          <ac:cxnSpMkLst>
            <pc:docMk/>
            <pc:sldMk cId="4281402588" sldId="666"/>
            <ac:cxnSpMk id="3" creationId="{DE9C1A87-1956-A5B3-143D-6F0C0DA0E83C}"/>
          </ac:cxnSpMkLst>
        </pc:cxnChg>
      </pc:sldChg>
      <pc:sldChg chg="addSp modSp mod modNotesTx">
        <pc:chgData name="Mubina Asaria" userId="29605698-f7e7-4ed2-ae96-05f5c5209fa8" providerId="ADAL" clId="{89839E4B-8C52-4D19-9B5A-33DBF395B958}" dt="2024-07-22T14:47:43.484" v="19131" actId="33524"/>
        <pc:sldMkLst>
          <pc:docMk/>
          <pc:sldMk cId="3336342914" sldId="667"/>
        </pc:sldMkLst>
        <pc:spChg chg="mod">
          <ac:chgData name="Mubina Asaria" userId="29605698-f7e7-4ed2-ae96-05f5c5209fa8" providerId="ADAL" clId="{89839E4B-8C52-4D19-9B5A-33DBF395B958}" dt="2024-07-11T14:36:55.347" v="16116" actId="1076"/>
          <ac:spMkLst>
            <pc:docMk/>
            <pc:sldMk cId="3336342914" sldId="667"/>
            <ac:spMk id="11" creationId="{97682588-52CF-996E-D01B-1A14A665AB06}"/>
          </ac:spMkLst>
        </pc:spChg>
        <pc:picChg chg="add mod">
          <ac:chgData name="Mubina Asaria" userId="29605698-f7e7-4ed2-ae96-05f5c5209fa8" providerId="ADAL" clId="{89839E4B-8C52-4D19-9B5A-33DBF395B958}" dt="2024-07-11T14:36:41.601" v="16114" actId="1076"/>
          <ac:picMkLst>
            <pc:docMk/>
            <pc:sldMk cId="3336342914" sldId="667"/>
            <ac:picMk id="4" creationId="{97F132BB-9395-282A-5B19-842A53F78C2D}"/>
          </ac:picMkLst>
        </pc:picChg>
        <pc:picChg chg="mod">
          <ac:chgData name="Mubina Asaria" userId="29605698-f7e7-4ed2-ae96-05f5c5209fa8" providerId="ADAL" clId="{89839E4B-8C52-4D19-9B5A-33DBF395B958}" dt="2024-07-11T14:36:46.610" v="16115" actId="1076"/>
          <ac:picMkLst>
            <pc:docMk/>
            <pc:sldMk cId="3336342914" sldId="667"/>
            <ac:picMk id="9" creationId="{94E47A1E-9F17-B40E-B2C5-F34E8C522FB5}"/>
          </ac:picMkLst>
        </pc:picChg>
        <pc:cxnChg chg="add mod modVis">
          <ac:chgData name="Mubina Asaria" userId="29605698-f7e7-4ed2-ae96-05f5c5209fa8" providerId="ADAL" clId="{89839E4B-8C52-4D19-9B5A-33DBF395B958}" dt="2024-07-11T13:38:04.912" v="15207"/>
          <ac:cxnSpMkLst>
            <pc:docMk/>
            <pc:sldMk cId="3336342914" sldId="667"/>
            <ac:cxnSpMk id="3" creationId="{78F67090-41C8-0347-52C5-204AE1BC7E60}"/>
          </ac:cxnSpMkLst>
        </pc:cxnChg>
      </pc:sldChg>
      <pc:sldChg chg="addSp delSp modSp mod modNotesTx">
        <pc:chgData name="Mubina Asaria" userId="29605698-f7e7-4ed2-ae96-05f5c5209fa8" providerId="ADAL" clId="{89839E4B-8C52-4D19-9B5A-33DBF395B958}" dt="2024-07-22T14:42:23.209" v="19096" actId="115"/>
        <pc:sldMkLst>
          <pc:docMk/>
          <pc:sldMk cId="3117672922" sldId="668"/>
        </pc:sldMkLst>
        <pc:spChg chg="mod">
          <ac:chgData name="Mubina Asaria" userId="29605698-f7e7-4ed2-ae96-05f5c5209fa8" providerId="ADAL" clId="{89839E4B-8C52-4D19-9B5A-33DBF395B958}" dt="2024-07-22T14:40:10.217" v="19026" actId="207"/>
          <ac:spMkLst>
            <pc:docMk/>
            <pc:sldMk cId="3117672922" sldId="668"/>
            <ac:spMk id="2" creationId="{C3602D2F-5FB5-44A5-A787-4DEBD7FC7BE6}"/>
          </ac:spMkLst>
        </pc:spChg>
        <pc:spChg chg="del mod">
          <ac:chgData name="Mubina Asaria" userId="29605698-f7e7-4ed2-ae96-05f5c5209fa8" providerId="ADAL" clId="{89839E4B-8C52-4D19-9B5A-33DBF395B958}" dt="2024-07-15T13:23:40.510" v="18064" actId="478"/>
          <ac:spMkLst>
            <pc:docMk/>
            <pc:sldMk cId="3117672922" sldId="668"/>
            <ac:spMk id="3" creationId="{D57FFAFB-FBA4-D7CF-C918-1ABE1C2EBAEE}"/>
          </ac:spMkLst>
        </pc:spChg>
        <pc:spChg chg="del">
          <ac:chgData name="Mubina Asaria" userId="29605698-f7e7-4ed2-ae96-05f5c5209fa8" providerId="ADAL" clId="{89839E4B-8C52-4D19-9B5A-33DBF395B958}" dt="2024-07-04T14:02:03.311" v="9785" actId="478"/>
          <ac:spMkLst>
            <pc:docMk/>
            <pc:sldMk cId="3117672922" sldId="668"/>
            <ac:spMk id="5" creationId="{307DCB46-BF3E-8F96-C83C-AFE94491BBC4}"/>
          </ac:spMkLst>
        </pc:spChg>
        <pc:spChg chg="del">
          <ac:chgData name="Mubina Asaria" userId="29605698-f7e7-4ed2-ae96-05f5c5209fa8" providerId="ADAL" clId="{89839E4B-8C52-4D19-9B5A-33DBF395B958}" dt="2024-07-15T13:41:23.622" v="18076" actId="478"/>
          <ac:spMkLst>
            <pc:docMk/>
            <pc:sldMk cId="3117672922" sldId="668"/>
            <ac:spMk id="6" creationId="{AB75A9DA-5794-47DE-8EC5-3EC37C0E7912}"/>
          </ac:spMkLst>
        </pc:spChg>
        <pc:spChg chg="del mod">
          <ac:chgData name="Mubina Asaria" userId="29605698-f7e7-4ed2-ae96-05f5c5209fa8" providerId="ADAL" clId="{89839E4B-8C52-4D19-9B5A-33DBF395B958}" dt="2024-07-15T13:24:36.602" v="18072" actId="478"/>
          <ac:spMkLst>
            <pc:docMk/>
            <pc:sldMk cId="3117672922" sldId="668"/>
            <ac:spMk id="7" creationId="{3B50C1A4-F074-71FC-94E8-B968A458CD8A}"/>
          </ac:spMkLst>
        </pc:spChg>
        <pc:spChg chg="add del mod">
          <ac:chgData name="Mubina Asaria" userId="29605698-f7e7-4ed2-ae96-05f5c5209fa8" providerId="ADAL" clId="{89839E4B-8C52-4D19-9B5A-33DBF395B958}" dt="2024-07-15T13:23:10.108" v="18060" actId="478"/>
          <ac:spMkLst>
            <pc:docMk/>
            <pc:sldMk cId="3117672922" sldId="668"/>
            <ac:spMk id="10" creationId="{3B1F2AD6-BEC1-DF1F-4762-3BC12A5364C3}"/>
          </ac:spMkLst>
        </pc:spChg>
        <pc:spChg chg="add del mod">
          <ac:chgData name="Mubina Asaria" userId="29605698-f7e7-4ed2-ae96-05f5c5209fa8" providerId="ADAL" clId="{89839E4B-8C52-4D19-9B5A-33DBF395B958}" dt="2024-07-15T13:45:11.340" v="18150" actId="478"/>
          <ac:spMkLst>
            <pc:docMk/>
            <pc:sldMk cId="3117672922" sldId="668"/>
            <ac:spMk id="11" creationId="{AA810DF7-8FDF-8507-C624-33CB4E7375F2}"/>
          </ac:spMkLst>
        </pc:spChg>
        <pc:spChg chg="add mod">
          <ac:chgData name="Mubina Asaria" userId="29605698-f7e7-4ed2-ae96-05f5c5209fa8" providerId="ADAL" clId="{89839E4B-8C52-4D19-9B5A-33DBF395B958}" dt="2024-07-22T14:40:23.176" v="19032" actId="20577"/>
          <ac:spMkLst>
            <pc:docMk/>
            <pc:sldMk cId="3117672922" sldId="668"/>
            <ac:spMk id="13" creationId="{FC4BB3BD-492F-C737-5DA3-E2907C96E76C}"/>
          </ac:spMkLst>
        </pc:spChg>
        <pc:picChg chg="add mod">
          <ac:chgData name="Mubina Asaria" userId="29605698-f7e7-4ed2-ae96-05f5c5209fa8" providerId="ADAL" clId="{89839E4B-8C52-4D19-9B5A-33DBF395B958}" dt="2024-07-11T14:24:57.262" v="16029" actId="1076"/>
          <ac:picMkLst>
            <pc:docMk/>
            <pc:sldMk cId="3117672922" sldId="668"/>
            <ac:picMk id="5" creationId="{065380B7-20F6-DCD5-C201-08464F9C351E}"/>
          </ac:picMkLst>
        </pc:picChg>
        <pc:picChg chg="add del mod modCrop">
          <ac:chgData name="Mubina Asaria" userId="29605698-f7e7-4ed2-ae96-05f5c5209fa8" providerId="ADAL" clId="{89839E4B-8C52-4D19-9B5A-33DBF395B958}" dt="2024-07-15T13:23:32.976" v="18063" actId="478"/>
          <ac:picMkLst>
            <pc:docMk/>
            <pc:sldMk cId="3117672922" sldId="668"/>
            <ac:picMk id="8" creationId="{D96C863A-96FA-CF5C-0E2B-ADD8D188D1C2}"/>
          </ac:picMkLst>
        </pc:picChg>
        <pc:picChg chg="add mod">
          <ac:chgData name="Mubina Asaria" userId="29605698-f7e7-4ed2-ae96-05f5c5209fa8" providerId="ADAL" clId="{89839E4B-8C52-4D19-9B5A-33DBF395B958}" dt="2024-07-19T12:37:22.897" v="18699" actId="1076"/>
          <ac:picMkLst>
            <pc:docMk/>
            <pc:sldMk cId="3117672922" sldId="668"/>
            <ac:picMk id="9" creationId="{D520F5D1-CA4C-35D9-FB40-887461F9C014}"/>
          </ac:picMkLst>
        </pc:picChg>
        <pc:picChg chg="del">
          <ac:chgData name="Mubina Asaria" userId="29605698-f7e7-4ed2-ae96-05f5c5209fa8" providerId="ADAL" clId="{89839E4B-8C52-4D19-9B5A-33DBF395B958}" dt="2024-06-24T15:21:30.188" v="1455" actId="478"/>
          <ac:picMkLst>
            <pc:docMk/>
            <pc:sldMk cId="3117672922" sldId="668"/>
            <ac:picMk id="11" creationId="{B490B80D-D5B1-BEC5-86FF-003A60BD260B}"/>
          </ac:picMkLst>
        </pc:picChg>
        <pc:picChg chg="add mod">
          <ac:chgData name="Mubina Asaria" userId="29605698-f7e7-4ed2-ae96-05f5c5209fa8" providerId="ADAL" clId="{89839E4B-8C52-4D19-9B5A-33DBF395B958}" dt="2024-07-15T13:48:39.630" v="18181" actId="14861"/>
          <ac:picMkLst>
            <pc:docMk/>
            <pc:sldMk cId="3117672922" sldId="668"/>
            <ac:picMk id="1026" creationId="{1DA1CA01-F276-8B82-9EFD-F846D6F3986A}"/>
          </ac:picMkLst>
        </pc:picChg>
        <pc:cxnChg chg="add mod modVis">
          <ac:chgData name="Mubina Asaria" userId="29605698-f7e7-4ed2-ae96-05f5c5209fa8" providerId="ADAL" clId="{89839E4B-8C52-4D19-9B5A-33DBF395B958}" dt="2024-07-11T13:38:04.117" v="15090"/>
          <ac:cxnSpMkLst>
            <pc:docMk/>
            <pc:sldMk cId="3117672922" sldId="668"/>
            <ac:cxnSpMk id="4" creationId="{0BEE03A3-DE62-3CD2-3FE3-89AAC357463C}"/>
          </ac:cxnSpMkLst>
        </pc:cxnChg>
      </pc:sldChg>
      <pc:sldChg chg="addSp delSp modSp mod modNotesTx">
        <pc:chgData name="Mubina Asaria" userId="29605698-f7e7-4ed2-ae96-05f5c5209fa8" providerId="ADAL" clId="{89839E4B-8C52-4D19-9B5A-33DBF395B958}" dt="2024-07-25T06:29:35.264" v="20809" actId="13926"/>
        <pc:sldMkLst>
          <pc:docMk/>
          <pc:sldMk cId="540997328" sldId="671"/>
        </pc:sldMkLst>
        <pc:spChg chg="del mod">
          <ac:chgData name="Mubina Asaria" userId="29605698-f7e7-4ed2-ae96-05f5c5209fa8" providerId="ADAL" clId="{89839E4B-8C52-4D19-9B5A-33DBF395B958}" dt="2024-07-11T14:38:48.160" v="16134" actId="478"/>
          <ac:spMkLst>
            <pc:docMk/>
            <pc:sldMk cId="540997328" sldId="671"/>
            <ac:spMk id="2" creationId="{4B8D4DC7-73B7-4BA4-8DE4-3AB10B65D7AE}"/>
          </ac:spMkLst>
        </pc:spChg>
        <pc:spChg chg="mod">
          <ac:chgData name="Mubina Asaria" userId="29605698-f7e7-4ed2-ae96-05f5c5209fa8" providerId="ADAL" clId="{89839E4B-8C52-4D19-9B5A-33DBF395B958}" dt="2024-07-11T14:40:13.536" v="16146" actId="1076"/>
          <ac:spMkLst>
            <pc:docMk/>
            <pc:sldMk cId="540997328" sldId="671"/>
            <ac:spMk id="3" creationId="{711F8487-70F3-C1C5-4275-BBB44A3FCDD8}"/>
          </ac:spMkLst>
        </pc:spChg>
        <pc:spChg chg="mod">
          <ac:chgData name="Mubina Asaria" userId="29605698-f7e7-4ed2-ae96-05f5c5209fa8" providerId="ADAL" clId="{89839E4B-8C52-4D19-9B5A-33DBF395B958}" dt="2024-07-11T14:42:06.701" v="16160" actId="1076"/>
          <ac:spMkLst>
            <pc:docMk/>
            <pc:sldMk cId="540997328" sldId="671"/>
            <ac:spMk id="4" creationId="{12825948-F2D0-8FBF-8D3E-9D5B25FB18C7}"/>
          </ac:spMkLst>
        </pc:spChg>
        <pc:spChg chg="del">
          <ac:chgData name="Mubina Asaria" userId="29605698-f7e7-4ed2-ae96-05f5c5209fa8" providerId="ADAL" clId="{89839E4B-8C52-4D19-9B5A-33DBF395B958}" dt="2024-07-01T14:22:21.474" v="4459" actId="478"/>
          <ac:spMkLst>
            <pc:docMk/>
            <pc:sldMk cId="540997328" sldId="671"/>
            <ac:spMk id="5" creationId="{645EC57D-E7C0-28FC-D1D4-6A0086E69AE6}"/>
          </ac:spMkLst>
        </pc:spChg>
        <pc:spChg chg="mod">
          <ac:chgData name="Mubina Asaria" userId="29605698-f7e7-4ed2-ae96-05f5c5209fa8" providerId="ADAL" clId="{89839E4B-8C52-4D19-9B5A-33DBF395B958}" dt="2024-07-25T06:29:35.264" v="20809" actId="13926"/>
          <ac:spMkLst>
            <pc:docMk/>
            <pc:sldMk cId="540997328" sldId="671"/>
            <ac:spMk id="6" creationId="{302E4663-CB27-E28C-E90F-6B26DC4A2C91}"/>
          </ac:spMkLst>
        </pc:spChg>
        <pc:picChg chg="add del mod">
          <ac:chgData name="Mubina Asaria" userId="29605698-f7e7-4ed2-ae96-05f5c5209fa8" providerId="ADAL" clId="{89839E4B-8C52-4D19-9B5A-33DBF395B958}" dt="2024-07-11T14:37:49.983" v="16122" actId="478"/>
          <ac:picMkLst>
            <pc:docMk/>
            <pc:sldMk cId="540997328" sldId="671"/>
            <ac:picMk id="8" creationId="{C8620594-5B1D-5EF2-08E0-FE6433334AFE}"/>
          </ac:picMkLst>
        </pc:picChg>
        <pc:picChg chg="mod">
          <ac:chgData name="Mubina Asaria" userId="29605698-f7e7-4ed2-ae96-05f5c5209fa8" providerId="ADAL" clId="{89839E4B-8C52-4D19-9B5A-33DBF395B958}" dt="2024-07-11T14:42:17.252" v="16162" actId="1076"/>
          <ac:picMkLst>
            <pc:docMk/>
            <pc:sldMk cId="540997328" sldId="671"/>
            <ac:picMk id="9" creationId="{5F2FC075-AC12-68E5-F938-8DE4A54F2F5A}"/>
          </ac:picMkLst>
        </pc:picChg>
        <pc:picChg chg="add mod">
          <ac:chgData name="Mubina Asaria" userId="29605698-f7e7-4ed2-ae96-05f5c5209fa8" providerId="ADAL" clId="{89839E4B-8C52-4D19-9B5A-33DBF395B958}" dt="2024-07-11T14:42:10.068" v="16161" actId="1076"/>
          <ac:picMkLst>
            <pc:docMk/>
            <pc:sldMk cId="540997328" sldId="671"/>
            <ac:picMk id="10" creationId="{99C01CE8-7427-5AE9-B9CC-98777F937C16}"/>
          </ac:picMkLst>
        </pc:picChg>
        <pc:picChg chg="add mod">
          <ac:chgData name="Mubina Asaria" userId="29605698-f7e7-4ed2-ae96-05f5c5209fa8" providerId="ADAL" clId="{89839E4B-8C52-4D19-9B5A-33DBF395B958}" dt="2024-07-11T14:40:36.382" v="16150" actId="1076"/>
          <ac:picMkLst>
            <pc:docMk/>
            <pc:sldMk cId="540997328" sldId="671"/>
            <ac:picMk id="11" creationId="{84F3E62B-0C7B-159C-FC9B-64496E965162}"/>
          </ac:picMkLst>
        </pc:picChg>
        <pc:cxnChg chg="add mod modVis">
          <ac:chgData name="Mubina Asaria" userId="29605698-f7e7-4ed2-ae96-05f5c5209fa8" providerId="ADAL" clId="{89839E4B-8C52-4D19-9B5A-33DBF395B958}" dt="2024-07-11T13:38:05.080" v="15226"/>
          <ac:cxnSpMkLst>
            <pc:docMk/>
            <pc:sldMk cId="540997328" sldId="671"/>
            <ac:cxnSpMk id="5" creationId="{02D50F60-6537-6108-6E4B-F3466DD16390}"/>
          </ac:cxnSpMkLst>
        </pc:cxnChg>
      </pc:sldChg>
      <pc:sldChg chg="modSp mod">
        <pc:chgData name="Mubina Asaria" userId="29605698-f7e7-4ed2-ae96-05f5c5209fa8" providerId="ADAL" clId="{89839E4B-8C52-4D19-9B5A-33DBF395B958}" dt="2024-07-24T09:17:37.968" v="19559" actId="207"/>
        <pc:sldMkLst>
          <pc:docMk/>
          <pc:sldMk cId="2838824579" sldId="672"/>
        </pc:sldMkLst>
        <pc:spChg chg="mod">
          <ac:chgData name="Mubina Asaria" userId="29605698-f7e7-4ed2-ae96-05f5c5209fa8" providerId="ADAL" clId="{89839E4B-8C52-4D19-9B5A-33DBF395B958}" dt="2024-07-24T09:17:37.968" v="19559" actId="207"/>
          <ac:spMkLst>
            <pc:docMk/>
            <pc:sldMk cId="2838824579" sldId="672"/>
            <ac:spMk id="2" creationId="{41798443-7EB3-4698-9C45-EA843368FDE3}"/>
          </ac:spMkLst>
        </pc:spChg>
        <pc:spChg chg="mod">
          <ac:chgData name="Mubina Asaria" userId="29605698-f7e7-4ed2-ae96-05f5c5209fa8" providerId="ADAL" clId="{89839E4B-8C52-4D19-9B5A-33DBF395B958}" dt="2024-07-24T09:17:17.379" v="19557" actId="1076"/>
          <ac:spMkLst>
            <pc:docMk/>
            <pc:sldMk cId="2838824579" sldId="672"/>
            <ac:spMk id="8" creationId="{D88448D5-8330-45BC-BDE6-44B12F285B00}"/>
          </ac:spMkLst>
        </pc:spChg>
        <pc:picChg chg="mod">
          <ac:chgData name="Mubina Asaria" userId="29605698-f7e7-4ed2-ae96-05f5c5209fa8" providerId="ADAL" clId="{89839E4B-8C52-4D19-9B5A-33DBF395B958}" dt="2024-07-24T09:17:23.010" v="19558" actId="14100"/>
          <ac:picMkLst>
            <pc:docMk/>
            <pc:sldMk cId="2838824579" sldId="672"/>
            <ac:picMk id="16" creationId="{881167EC-5DC6-227B-F1B5-270B5FC59106}"/>
          </ac:picMkLst>
        </pc:picChg>
      </pc:sldChg>
      <pc:sldChg chg="addSp modSp mod modNotesTx">
        <pc:chgData name="Mubina Asaria" userId="29605698-f7e7-4ed2-ae96-05f5c5209fa8" providerId="ADAL" clId="{89839E4B-8C52-4D19-9B5A-33DBF395B958}" dt="2024-07-22T14:34:52.269" v="18970" actId="688"/>
        <pc:sldMkLst>
          <pc:docMk/>
          <pc:sldMk cId="2211736714" sldId="673"/>
        </pc:sldMkLst>
        <pc:spChg chg="mod">
          <ac:chgData name="Mubina Asaria" userId="29605698-f7e7-4ed2-ae96-05f5c5209fa8" providerId="ADAL" clId="{89839E4B-8C52-4D19-9B5A-33DBF395B958}" dt="2024-07-11T14:20:04.824" v="15929" actId="1076"/>
          <ac:spMkLst>
            <pc:docMk/>
            <pc:sldMk cId="2211736714" sldId="673"/>
            <ac:spMk id="3" creationId="{3930B922-A75B-F0C0-DC25-96C48EF64CBD}"/>
          </ac:spMkLst>
        </pc:spChg>
        <pc:spChg chg="mod">
          <ac:chgData name="Mubina Asaria" userId="29605698-f7e7-4ed2-ae96-05f5c5209fa8" providerId="ADAL" clId="{89839E4B-8C52-4D19-9B5A-33DBF395B958}" dt="2024-07-22T14:34:25.891" v="18965" actId="1076"/>
          <ac:spMkLst>
            <pc:docMk/>
            <pc:sldMk cId="2211736714" sldId="673"/>
            <ac:spMk id="5" creationId="{C42D2087-C368-F87E-262F-DD7425960597}"/>
          </ac:spMkLst>
        </pc:spChg>
        <pc:spChg chg="mod">
          <ac:chgData name="Mubina Asaria" userId="29605698-f7e7-4ed2-ae96-05f5c5209fa8" providerId="ADAL" clId="{89839E4B-8C52-4D19-9B5A-33DBF395B958}" dt="2024-07-11T14:20:08.409" v="15930" actId="1076"/>
          <ac:spMkLst>
            <pc:docMk/>
            <pc:sldMk cId="2211736714" sldId="673"/>
            <ac:spMk id="7" creationId="{8273A6B6-4C02-CCB2-A89C-F22203349811}"/>
          </ac:spMkLst>
        </pc:spChg>
        <pc:spChg chg="mod">
          <ac:chgData name="Mubina Asaria" userId="29605698-f7e7-4ed2-ae96-05f5c5209fa8" providerId="ADAL" clId="{89839E4B-8C52-4D19-9B5A-33DBF395B958}" dt="2024-07-22T14:34:36.238" v="18966" actId="1076"/>
          <ac:spMkLst>
            <pc:docMk/>
            <pc:sldMk cId="2211736714" sldId="673"/>
            <ac:spMk id="9" creationId="{06CC76B4-F493-709F-B95A-ACB0B3A67314}"/>
          </ac:spMkLst>
        </pc:spChg>
        <pc:spChg chg="mod">
          <ac:chgData name="Mubina Asaria" userId="29605698-f7e7-4ed2-ae96-05f5c5209fa8" providerId="ADAL" clId="{89839E4B-8C52-4D19-9B5A-33DBF395B958}" dt="2024-07-11T14:20:01.392" v="15928" actId="1076"/>
          <ac:spMkLst>
            <pc:docMk/>
            <pc:sldMk cId="2211736714" sldId="673"/>
            <ac:spMk id="11" creationId="{CF69BD6C-836E-3C86-4212-AFFE2FF769C8}"/>
          </ac:spMkLst>
        </pc:spChg>
        <pc:spChg chg="mod">
          <ac:chgData name="Mubina Asaria" userId="29605698-f7e7-4ed2-ae96-05f5c5209fa8" providerId="ADAL" clId="{89839E4B-8C52-4D19-9B5A-33DBF395B958}" dt="2024-07-22T14:34:52.269" v="18970" actId="688"/>
          <ac:spMkLst>
            <pc:docMk/>
            <pc:sldMk cId="2211736714" sldId="673"/>
            <ac:spMk id="13" creationId="{125A958F-D5E3-D5AE-ADFD-AD32BFA43F88}"/>
          </ac:spMkLst>
        </pc:spChg>
        <pc:spChg chg="mod">
          <ac:chgData name="Mubina Asaria" userId="29605698-f7e7-4ed2-ae96-05f5c5209fa8" providerId="ADAL" clId="{89839E4B-8C52-4D19-9B5A-33DBF395B958}" dt="2024-07-22T14:34:47.543" v="18969" actId="688"/>
          <ac:spMkLst>
            <pc:docMk/>
            <pc:sldMk cId="2211736714" sldId="673"/>
            <ac:spMk id="16" creationId="{F68463D2-9CD1-747C-3D5D-0B95CF994BA3}"/>
          </ac:spMkLst>
        </pc:spChg>
        <pc:picChg chg="add mod">
          <ac:chgData name="Mubina Asaria" userId="29605698-f7e7-4ed2-ae96-05f5c5209fa8" providerId="ADAL" clId="{89839E4B-8C52-4D19-9B5A-33DBF395B958}" dt="2024-07-11T14:19:51.123" v="15925"/>
          <ac:picMkLst>
            <pc:docMk/>
            <pc:sldMk cId="2211736714" sldId="673"/>
            <ac:picMk id="8" creationId="{90239844-6D61-0A00-32D5-DCC1B074A9CC}"/>
          </ac:picMkLst>
        </pc:picChg>
        <pc:cxnChg chg="add mod modVis">
          <ac:chgData name="Mubina Asaria" userId="29605698-f7e7-4ed2-ae96-05f5c5209fa8" providerId="ADAL" clId="{89839E4B-8C52-4D19-9B5A-33DBF395B958}" dt="2024-07-11T13:38:03.325" v="15014"/>
          <ac:cxnSpMkLst>
            <pc:docMk/>
            <pc:sldMk cId="2211736714" sldId="673"/>
            <ac:cxnSpMk id="4" creationId="{A19936A2-9522-52FA-F137-A7E28848A496}"/>
          </ac:cxnSpMkLst>
        </pc:cxnChg>
      </pc:sldChg>
      <pc:sldChg chg="addSp delSp modSp mod modNotesTx">
        <pc:chgData name="Mubina Asaria" userId="29605698-f7e7-4ed2-ae96-05f5c5209fa8" providerId="ADAL" clId="{89839E4B-8C52-4D19-9B5A-33DBF395B958}" dt="2024-07-10T10:28:57.177" v="13671" actId="20577"/>
        <pc:sldMkLst>
          <pc:docMk/>
          <pc:sldMk cId="1261550353" sldId="677"/>
        </pc:sldMkLst>
        <pc:spChg chg="add mod">
          <ac:chgData name="Mubina Asaria" userId="29605698-f7e7-4ed2-ae96-05f5c5209fa8" providerId="ADAL" clId="{89839E4B-8C52-4D19-9B5A-33DBF395B958}" dt="2024-06-26T15:14:31.168" v="3467" actId="1035"/>
          <ac:spMkLst>
            <pc:docMk/>
            <pc:sldMk cId="1261550353" sldId="677"/>
            <ac:spMk id="4" creationId="{750B7F5A-2510-900D-772E-1E5484D12CA8}"/>
          </ac:spMkLst>
        </pc:spChg>
        <pc:spChg chg="mod">
          <ac:chgData name="Mubina Asaria" userId="29605698-f7e7-4ed2-ae96-05f5c5209fa8" providerId="ADAL" clId="{89839E4B-8C52-4D19-9B5A-33DBF395B958}" dt="2024-06-26T15:14:31.168" v="3467" actId="1035"/>
          <ac:spMkLst>
            <pc:docMk/>
            <pc:sldMk cId="1261550353" sldId="677"/>
            <ac:spMk id="7" creationId="{106A78A9-5EDF-C2C4-8BBC-BCBE349AD249}"/>
          </ac:spMkLst>
        </pc:spChg>
        <pc:spChg chg="mod">
          <ac:chgData name="Mubina Asaria" userId="29605698-f7e7-4ed2-ae96-05f5c5209fa8" providerId="ADAL" clId="{89839E4B-8C52-4D19-9B5A-33DBF395B958}" dt="2024-06-26T15:14:31.168" v="3467" actId="1035"/>
          <ac:spMkLst>
            <pc:docMk/>
            <pc:sldMk cId="1261550353" sldId="677"/>
            <ac:spMk id="9" creationId="{1899D77F-8022-9AAC-1DB3-A67555C43440}"/>
          </ac:spMkLst>
        </pc:spChg>
        <pc:spChg chg="mod">
          <ac:chgData name="Mubina Asaria" userId="29605698-f7e7-4ed2-ae96-05f5c5209fa8" providerId="ADAL" clId="{89839E4B-8C52-4D19-9B5A-33DBF395B958}" dt="2024-06-26T15:14:31.168" v="3467" actId="1035"/>
          <ac:spMkLst>
            <pc:docMk/>
            <pc:sldMk cId="1261550353" sldId="677"/>
            <ac:spMk id="12" creationId="{5CDA559B-4719-04DB-6D5B-FCB35FC9B89A}"/>
          </ac:spMkLst>
        </pc:spChg>
        <pc:picChg chg="add mod">
          <ac:chgData name="Mubina Asaria" userId="29605698-f7e7-4ed2-ae96-05f5c5209fa8" providerId="ADAL" clId="{89839E4B-8C52-4D19-9B5A-33DBF395B958}" dt="2024-07-10T10:25:16.045" v="13504"/>
          <ac:picMkLst>
            <pc:docMk/>
            <pc:sldMk cId="1261550353" sldId="677"/>
            <ac:picMk id="5" creationId="{901435A2-F901-D08E-1639-6984E2FD9E23}"/>
          </ac:picMkLst>
        </pc:picChg>
        <pc:picChg chg="del">
          <ac:chgData name="Mubina Asaria" userId="29605698-f7e7-4ed2-ae96-05f5c5209fa8" providerId="ADAL" clId="{89839E4B-8C52-4D19-9B5A-33DBF395B958}" dt="2024-07-02T09:54:54.205" v="5760" actId="478"/>
          <ac:picMkLst>
            <pc:docMk/>
            <pc:sldMk cId="1261550353" sldId="677"/>
            <ac:picMk id="6" creationId="{99B4E230-AFFF-7C16-AC62-11132D106836}"/>
          </ac:picMkLst>
        </pc:picChg>
      </pc:sldChg>
      <pc:sldChg chg="del">
        <pc:chgData name="Mubina Asaria" userId="29605698-f7e7-4ed2-ae96-05f5c5209fa8" providerId="ADAL" clId="{89839E4B-8C52-4D19-9B5A-33DBF395B958}" dt="2024-06-26T13:18:24.885" v="2335" actId="47"/>
        <pc:sldMkLst>
          <pc:docMk/>
          <pc:sldMk cId="3689302487" sldId="679"/>
        </pc:sldMkLst>
      </pc:sldChg>
      <pc:sldChg chg="del">
        <pc:chgData name="Mubina Asaria" userId="29605698-f7e7-4ed2-ae96-05f5c5209fa8" providerId="ADAL" clId="{89839E4B-8C52-4D19-9B5A-33DBF395B958}" dt="2024-06-26T13:18:24.885" v="2335" actId="47"/>
        <pc:sldMkLst>
          <pc:docMk/>
          <pc:sldMk cId="504348841" sldId="680"/>
        </pc:sldMkLst>
      </pc:sldChg>
      <pc:sldChg chg="addSp delSp modSp mod modNotesTx">
        <pc:chgData name="Mubina Asaria" userId="29605698-f7e7-4ed2-ae96-05f5c5209fa8" providerId="ADAL" clId="{89839E4B-8C52-4D19-9B5A-33DBF395B958}" dt="2024-07-22T14:33:07.034" v="18962" actId="313"/>
        <pc:sldMkLst>
          <pc:docMk/>
          <pc:sldMk cId="2045805653" sldId="681"/>
        </pc:sldMkLst>
        <pc:spChg chg="del">
          <ac:chgData name="Mubina Asaria" userId="29605698-f7e7-4ed2-ae96-05f5c5209fa8" providerId="ADAL" clId="{89839E4B-8C52-4D19-9B5A-33DBF395B958}" dt="2024-07-15T10:11:55.154" v="17893" actId="478"/>
          <ac:spMkLst>
            <pc:docMk/>
            <pc:sldMk cId="2045805653" sldId="681"/>
            <ac:spMk id="2" creationId="{4B8D4DC7-73B7-4BA4-8DE4-3AB10B65D7AE}"/>
          </ac:spMkLst>
        </pc:spChg>
        <pc:spChg chg="mod">
          <ac:chgData name="Mubina Asaria" userId="29605698-f7e7-4ed2-ae96-05f5c5209fa8" providerId="ADAL" clId="{89839E4B-8C52-4D19-9B5A-33DBF395B958}" dt="2024-07-22T14:33:07.034" v="18962" actId="313"/>
          <ac:spMkLst>
            <pc:docMk/>
            <pc:sldMk cId="2045805653" sldId="681"/>
            <ac:spMk id="3" creationId="{BEADDC60-7F1D-233E-6A52-FB8EB3E59C38}"/>
          </ac:spMkLst>
        </pc:spChg>
        <pc:picChg chg="add mod">
          <ac:chgData name="Mubina Asaria" userId="29605698-f7e7-4ed2-ae96-05f5c5209fa8" providerId="ADAL" clId="{89839E4B-8C52-4D19-9B5A-33DBF395B958}" dt="2024-07-11T14:18:58.737" v="15923" actId="1076"/>
          <ac:picMkLst>
            <pc:docMk/>
            <pc:sldMk cId="2045805653" sldId="681"/>
            <ac:picMk id="5" creationId="{76413530-52E8-1C8E-9FEB-1E2BA338EC09}"/>
          </ac:picMkLst>
        </pc:picChg>
        <pc:picChg chg="mod">
          <ac:chgData name="Mubina Asaria" userId="29605698-f7e7-4ed2-ae96-05f5c5209fa8" providerId="ADAL" clId="{89839E4B-8C52-4D19-9B5A-33DBF395B958}" dt="2024-07-15T10:31:29.883" v="17983" actId="1076"/>
          <ac:picMkLst>
            <pc:docMk/>
            <pc:sldMk cId="2045805653" sldId="681"/>
            <ac:picMk id="6" creationId="{416E5365-0227-669E-5404-4FB90C988169}"/>
          </ac:picMkLst>
        </pc:picChg>
        <pc:picChg chg="add mod">
          <ac:chgData name="Mubina Asaria" userId="29605698-f7e7-4ed2-ae96-05f5c5209fa8" providerId="ADAL" clId="{89839E4B-8C52-4D19-9B5A-33DBF395B958}" dt="2024-07-15T10:11:38.885" v="17882" actId="1076"/>
          <ac:picMkLst>
            <pc:docMk/>
            <pc:sldMk cId="2045805653" sldId="681"/>
            <ac:picMk id="8" creationId="{CA379C88-554A-0E21-2460-67DD3324FCE5}"/>
          </ac:picMkLst>
        </pc:picChg>
        <pc:picChg chg="add del mod">
          <ac:chgData name="Mubina Asaria" userId="29605698-f7e7-4ed2-ae96-05f5c5209fa8" providerId="ADAL" clId="{89839E4B-8C52-4D19-9B5A-33DBF395B958}" dt="2024-07-19T12:24:10.347" v="18660" actId="478"/>
          <ac:picMkLst>
            <pc:docMk/>
            <pc:sldMk cId="2045805653" sldId="681"/>
            <ac:picMk id="9" creationId="{FA9F660A-6365-F052-BAF2-2E558C66FA19}"/>
          </ac:picMkLst>
        </pc:picChg>
        <pc:picChg chg="del mod">
          <ac:chgData name="Mubina Asaria" userId="29605698-f7e7-4ed2-ae96-05f5c5209fa8" providerId="ADAL" clId="{89839E4B-8C52-4D19-9B5A-33DBF395B958}" dt="2024-07-11T14:14:23.104" v="15900" actId="478"/>
          <ac:picMkLst>
            <pc:docMk/>
            <pc:sldMk cId="2045805653" sldId="681"/>
            <ac:picMk id="1026" creationId="{8EE4AF01-419A-AC4C-C66B-3C54E441FF9D}"/>
          </ac:picMkLst>
        </pc:picChg>
        <pc:cxnChg chg="add mod modVis">
          <ac:chgData name="Mubina Asaria" userId="29605698-f7e7-4ed2-ae96-05f5c5209fa8" providerId="ADAL" clId="{89839E4B-8C52-4D19-9B5A-33DBF395B958}" dt="2024-07-11T13:38:02.385" v="14919"/>
          <ac:cxnSpMkLst>
            <pc:docMk/>
            <pc:sldMk cId="2045805653" sldId="681"/>
            <ac:cxnSpMk id="4" creationId="{BB149C8B-3C34-B12E-4788-18606232CA0C}"/>
          </ac:cxnSpMkLst>
        </pc:cxnChg>
      </pc:sldChg>
      <pc:sldChg chg="del">
        <pc:chgData name="Mubina Asaria" userId="29605698-f7e7-4ed2-ae96-05f5c5209fa8" providerId="ADAL" clId="{89839E4B-8C52-4D19-9B5A-33DBF395B958}" dt="2024-06-26T13:18:24.885" v="2335" actId="47"/>
        <pc:sldMkLst>
          <pc:docMk/>
          <pc:sldMk cId="2196632726" sldId="682"/>
        </pc:sldMkLst>
      </pc:sldChg>
      <pc:sldChg chg="del">
        <pc:chgData name="Mubina Asaria" userId="29605698-f7e7-4ed2-ae96-05f5c5209fa8" providerId="ADAL" clId="{89839E4B-8C52-4D19-9B5A-33DBF395B958}" dt="2024-06-26T13:18:24.885" v="2335" actId="47"/>
        <pc:sldMkLst>
          <pc:docMk/>
          <pc:sldMk cId="1966455549" sldId="683"/>
        </pc:sldMkLst>
      </pc:sldChg>
      <pc:sldChg chg="addSp delSp modSp mod ord modNotesTx">
        <pc:chgData name="Mubina Asaria" userId="29605698-f7e7-4ed2-ae96-05f5c5209fa8" providerId="ADAL" clId="{89839E4B-8C52-4D19-9B5A-33DBF395B958}" dt="2024-07-22T14:28:55.894" v="18954" actId="1038"/>
        <pc:sldMkLst>
          <pc:docMk/>
          <pc:sldMk cId="1477482259" sldId="684"/>
        </pc:sldMkLst>
        <pc:spChg chg="mod">
          <ac:chgData name="Mubina Asaria" userId="29605698-f7e7-4ed2-ae96-05f5c5209fa8" providerId="ADAL" clId="{89839E4B-8C52-4D19-9B5A-33DBF395B958}" dt="2024-07-11T13:48:04.983" v="15744" actId="1076"/>
          <ac:spMkLst>
            <pc:docMk/>
            <pc:sldMk cId="1477482259" sldId="684"/>
            <ac:spMk id="2" creationId="{E8362BC3-72B3-4F37-AB37-66C8A9085112}"/>
          </ac:spMkLst>
        </pc:spChg>
        <pc:spChg chg="mod">
          <ac:chgData name="Mubina Asaria" userId="29605698-f7e7-4ed2-ae96-05f5c5209fa8" providerId="ADAL" clId="{89839E4B-8C52-4D19-9B5A-33DBF395B958}" dt="2024-07-22T14:28:44.213" v="18947" actId="5793"/>
          <ac:spMkLst>
            <pc:docMk/>
            <pc:sldMk cId="1477482259" sldId="684"/>
            <ac:spMk id="3" creationId="{8C4985EE-8D2F-464A-8756-C0CFB0703A84}"/>
          </ac:spMkLst>
        </pc:spChg>
        <pc:spChg chg="add mod">
          <ac:chgData name="Mubina Asaria" userId="29605698-f7e7-4ed2-ae96-05f5c5209fa8" providerId="ADAL" clId="{89839E4B-8C52-4D19-9B5A-33DBF395B958}" dt="2024-07-22T14:27:27.756" v="18945" actId="404"/>
          <ac:spMkLst>
            <pc:docMk/>
            <pc:sldMk cId="1477482259" sldId="684"/>
            <ac:spMk id="4" creationId="{7AB0304B-B56D-B597-A92E-6CD055854E41}"/>
          </ac:spMkLst>
        </pc:spChg>
        <pc:spChg chg="add del mod">
          <ac:chgData name="Mubina Asaria" userId="29605698-f7e7-4ed2-ae96-05f5c5209fa8" providerId="ADAL" clId="{89839E4B-8C52-4D19-9B5A-33DBF395B958}" dt="2024-07-15T09:55:48.608" v="17715" actId="1076"/>
          <ac:spMkLst>
            <pc:docMk/>
            <pc:sldMk cId="1477482259" sldId="684"/>
            <ac:spMk id="5" creationId="{B247C862-8955-EEFE-00D2-749757EACFCF}"/>
          </ac:spMkLst>
        </pc:spChg>
        <pc:spChg chg="add del mod">
          <ac:chgData name="Mubina Asaria" userId="29605698-f7e7-4ed2-ae96-05f5c5209fa8" providerId="ADAL" clId="{89839E4B-8C52-4D19-9B5A-33DBF395B958}" dt="2024-07-11T13:37:59.630" v="14669"/>
          <ac:spMkLst>
            <pc:docMk/>
            <pc:sldMk cId="1477482259" sldId="684"/>
            <ac:spMk id="7" creationId="{334FA1D7-E8E6-C020-25F1-6E76635DDDA9}"/>
          </ac:spMkLst>
        </pc:spChg>
        <pc:picChg chg="del">
          <ac:chgData name="Mubina Asaria" userId="29605698-f7e7-4ed2-ae96-05f5c5209fa8" providerId="ADAL" clId="{89839E4B-8C52-4D19-9B5A-33DBF395B958}" dt="2024-06-24T15:07:36.354" v="1312" actId="478"/>
          <ac:picMkLst>
            <pc:docMk/>
            <pc:sldMk cId="1477482259" sldId="684"/>
            <ac:picMk id="5" creationId="{4D348907-D6F8-4C88-9B93-B1F77E7A0060}"/>
          </ac:picMkLst>
        </pc:picChg>
        <pc:picChg chg="del">
          <ac:chgData name="Mubina Asaria" userId="29605698-f7e7-4ed2-ae96-05f5c5209fa8" providerId="ADAL" clId="{89839E4B-8C52-4D19-9B5A-33DBF395B958}" dt="2024-06-24T15:07:31.647" v="1310" actId="478"/>
          <ac:picMkLst>
            <pc:docMk/>
            <pc:sldMk cId="1477482259" sldId="684"/>
            <ac:picMk id="6" creationId="{04AFA2AE-D6D1-EFC0-4339-07DDCC590F47}"/>
          </ac:picMkLst>
        </pc:picChg>
        <pc:picChg chg="add mod">
          <ac:chgData name="Mubina Asaria" userId="29605698-f7e7-4ed2-ae96-05f5c5209fa8" providerId="ADAL" clId="{89839E4B-8C52-4D19-9B5A-33DBF395B958}" dt="2024-07-11T13:47:34.460" v="15740" actId="1076"/>
          <ac:picMkLst>
            <pc:docMk/>
            <pc:sldMk cId="1477482259" sldId="684"/>
            <ac:picMk id="6" creationId="{32F6D037-1FB1-0906-3A1C-49BD521F964F}"/>
          </ac:picMkLst>
        </pc:picChg>
        <pc:picChg chg="add mod">
          <ac:chgData name="Mubina Asaria" userId="29605698-f7e7-4ed2-ae96-05f5c5209fa8" providerId="ADAL" clId="{89839E4B-8C52-4D19-9B5A-33DBF395B958}" dt="2024-07-22T14:28:55.894" v="18954" actId="1038"/>
          <ac:picMkLst>
            <pc:docMk/>
            <pc:sldMk cId="1477482259" sldId="684"/>
            <ac:picMk id="7" creationId="{BB324C44-F44F-E894-06C1-4C83C38E9A78}"/>
          </ac:picMkLst>
        </pc:picChg>
        <pc:picChg chg="del">
          <ac:chgData name="Mubina Asaria" userId="29605698-f7e7-4ed2-ae96-05f5c5209fa8" providerId="ADAL" clId="{89839E4B-8C52-4D19-9B5A-33DBF395B958}" dt="2024-06-24T15:07:34.503" v="1311" actId="478"/>
          <ac:picMkLst>
            <pc:docMk/>
            <pc:sldMk cId="1477482259" sldId="684"/>
            <ac:picMk id="8" creationId="{5B4223AC-9959-BED4-8C76-0C38543A2213}"/>
          </ac:picMkLst>
        </pc:picChg>
        <pc:picChg chg="add mod">
          <ac:chgData name="Mubina Asaria" userId="29605698-f7e7-4ed2-ae96-05f5c5209fa8" providerId="ADAL" clId="{89839E4B-8C52-4D19-9B5A-33DBF395B958}" dt="2024-07-19T12:11:02.160" v="18330" actId="1076"/>
          <ac:picMkLst>
            <pc:docMk/>
            <pc:sldMk cId="1477482259" sldId="684"/>
            <ac:picMk id="9" creationId="{BA74E64E-F899-642F-5ABA-AEE0D313964E}"/>
          </ac:picMkLst>
        </pc:picChg>
        <pc:picChg chg="del">
          <ac:chgData name="Mubina Asaria" userId="29605698-f7e7-4ed2-ae96-05f5c5209fa8" providerId="ADAL" clId="{89839E4B-8C52-4D19-9B5A-33DBF395B958}" dt="2024-06-24T15:07:37.802" v="1313" actId="478"/>
          <ac:picMkLst>
            <pc:docMk/>
            <pc:sldMk cId="1477482259" sldId="684"/>
            <ac:picMk id="9" creationId="{BF569731-F160-AEC0-B70D-828F6F2AF926}"/>
          </ac:picMkLst>
        </pc:picChg>
        <pc:cxnChg chg="add mod modVis">
          <ac:chgData name="Mubina Asaria" userId="29605698-f7e7-4ed2-ae96-05f5c5209fa8" providerId="ADAL" clId="{89839E4B-8C52-4D19-9B5A-33DBF395B958}" dt="2024-07-11T13:38:00.251" v="14688"/>
          <ac:cxnSpMkLst>
            <pc:docMk/>
            <pc:sldMk cId="1477482259" sldId="684"/>
            <ac:cxnSpMk id="8" creationId="{B9B22B22-C03F-28BF-256E-E430E2CA508E}"/>
          </ac:cxnSpMkLst>
        </pc:cxnChg>
      </pc:sldChg>
      <pc:sldChg chg="addSp modSp del mod">
        <pc:chgData name="Mubina Asaria" userId="29605698-f7e7-4ed2-ae96-05f5c5209fa8" providerId="ADAL" clId="{89839E4B-8C52-4D19-9B5A-33DBF395B958}" dt="2024-07-03T10:27:53.868" v="7774" actId="47"/>
        <pc:sldMkLst>
          <pc:docMk/>
          <pc:sldMk cId="514152774" sldId="685"/>
        </pc:sldMkLst>
        <pc:spChg chg="add mod">
          <ac:chgData name="Mubina Asaria" userId="29605698-f7e7-4ed2-ae96-05f5c5209fa8" providerId="ADAL" clId="{89839E4B-8C52-4D19-9B5A-33DBF395B958}" dt="2024-07-01T14:29:35.408" v="4849" actId="13926"/>
          <ac:spMkLst>
            <pc:docMk/>
            <pc:sldMk cId="514152774" sldId="685"/>
            <ac:spMk id="3" creationId="{51833BD0-1DD8-44BE-2484-41B4DC64E766}"/>
          </ac:spMkLst>
        </pc:spChg>
        <pc:picChg chg="mod">
          <ac:chgData name="Mubina Asaria" userId="29605698-f7e7-4ed2-ae96-05f5c5209fa8" providerId="ADAL" clId="{89839E4B-8C52-4D19-9B5A-33DBF395B958}" dt="2024-07-01T14:29:13.703" v="4829" actId="14100"/>
          <ac:picMkLst>
            <pc:docMk/>
            <pc:sldMk cId="514152774" sldId="685"/>
            <ac:picMk id="8" creationId="{A704EEA8-1325-923E-3E77-CE0ADB2085DA}"/>
          </ac:picMkLst>
        </pc:picChg>
      </pc:sldChg>
      <pc:sldChg chg="addSp delSp modSp mod setBg modNotesTx">
        <pc:chgData name="Mubina Asaria" userId="29605698-f7e7-4ed2-ae96-05f5c5209fa8" providerId="ADAL" clId="{89839E4B-8C52-4D19-9B5A-33DBF395B958}" dt="2024-07-22T15:08:05.508" v="19239" actId="1076"/>
        <pc:sldMkLst>
          <pc:docMk/>
          <pc:sldMk cId="304545542" sldId="687"/>
        </pc:sldMkLst>
        <pc:spChg chg="mod">
          <ac:chgData name="Mubina Asaria" userId="29605698-f7e7-4ed2-ae96-05f5c5209fa8" providerId="ADAL" clId="{89839E4B-8C52-4D19-9B5A-33DBF395B958}" dt="2024-07-22T15:08:05.508" v="19239" actId="1076"/>
          <ac:spMkLst>
            <pc:docMk/>
            <pc:sldMk cId="304545542" sldId="687"/>
            <ac:spMk id="2" creationId="{DBFD701A-C6CE-F333-5CDD-EB334ECCAFA9}"/>
          </ac:spMkLst>
        </pc:spChg>
        <pc:spChg chg="mod">
          <ac:chgData name="Mubina Asaria" userId="29605698-f7e7-4ed2-ae96-05f5c5209fa8" providerId="ADAL" clId="{89839E4B-8C52-4D19-9B5A-33DBF395B958}" dt="2024-07-22T15:07:49.272" v="19238" actId="403"/>
          <ac:spMkLst>
            <pc:docMk/>
            <pc:sldMk cId="304545542" sldId="687"/>
            <ac:spMk id="7" creationId="{9D2A8155-19D0-4BC2-BC4F-D621DDC8DB41}"/>
          </ac:spMkLst>
        </pc:spChg>
        <pc:spChg chg="mod">
          <ac:chgData name="Mubina Asaria" userId="29605698-f7e7-4ed2-ae96-05f5c5209fa8" providerId="ADAL" clId="{89839E4B-8C52-4D19-9B5A-33DBF395B958}" dt="2024-07-11T15:14:49.702" v="16453" actId="26606"/>
          <ac:spMkLst>
            <pc:docMk/>
            <pc:sldMk cId="304545542" sldId="687"/>
            <ac:spMk id="8" creationId="{AEB9A814-C207-4A86-9B1F-955D65F169F4}"/>
          </ac:spMkLst>
        </pc:spChg>
        <pc:spChg chg="mod">
          <ac:chgData name="Mubina Asaria" userId="29605698-f7e7-4ed2-ae96-05f5c5209fa8" providerId="ADAL" clId="{89839E4B-8C52-4D19-9B5A-33DBF395B958}" dt="2024-07-11T15:14:49.702" v="16453" actId="26606"/>
          <ac:spMkLst>
            <pc:docMk/>
            <pc:sldMk cId="304545542" sldId="687"/>
            <ac:spMk id="11" creationId="{C5EC7652-7226-91B8-7E0B-5CB09B15F2A4}"/>
          </ac:spMkLst>
        </pc:spChg>
        <pc:spChg chg="mod">
          <ac:chgData name="Mubina Asaria" userId="29605698-f7e7-4ed2-ae96-05f5c5209fa8" providerId="ADAL" clId="{89839E4B-8C52-4D19-9B5A-33DBF395B958}" dt="2024-07-11T15:14:49.702" v="16453" actId="26606"/>
          <ac:spMkLst>
            <pc:docMk/>
            <pc:sldMk cId="304545542" sldId="687"/>
            <ac:spMk id="12" creationId="{37CF9CC3-700C-42AA-A736-CF685CD1DE66}"/>
          </ac:spMkLst>
        </pc:spChg>
        <pc:picChg chg="mod">
          <ac:chgData name="Mubina Asaria" userId="29605698-f7e7-4ed2-ae96-05f5c5209fa8" providerId="ADAL" clId="{89839E4B-8C52-4D19-9B5A-33DBF395B958}" dt="2024-07-22T15:07:42.383" v="19228" actId="14100"/>
          <ac:picMkLst>
            <pc:docMk/>
            <pc:sldMk cId="304545542" sldId="687"/>
            <ac:picMk id="3" creationId="{47F27E71-B4B1-AE28-7E6A-6702745D13F0}"/>
          </ac:picMkLst>
        </pc:picChg>
        <pc:picChg chg="add del">
          <ac:chgData name="Mubina Asaria" userId="29605698-f7e7-4ed2-ae96-05f5c5209fa8" providerId="ADAL" clId="{89839E4B-8C52-4D19-9B5A-33DBF395B958}" dt="2024-06-24T10:20:17.926" v="89" actId="22"/>
          <ac:picMkLst>
            <pc:docMk/>
            <pc:sldMk cId="304545542" sldId="687"/>
            <ac:picMk id="5" creationId="{527525DF-5214-F0F9-E708-50C2A942ED90}"/>
          </ac:picMkLst>
        </pc:picChg>
        <pc:cxnChg chg="add mod modVis">
          <ac:chgData name="Mubina Asaria" userId="29605698-f7e7-4ed2-ae96-05f5c5209fa8" providerId="ADAL" clId="{89839E4B-8C52-4D19-9B5A-33DBF395B958}" dt="2024-07-11T15:14:49.702" v="16453" actId="26606"/>
          <ac:cxnSpMkLst>
            <pc:docMk/>
            <pc:sldMk cId="304545542" sldId="687"/>
            <ac:cxnSpMk id="4" creationId="{03872416-A987-A534-8CE6-1660CF67B164}"/>
          </ac:cxnSpMkLst>
        </pc:cxnChg>
      </pc:sldChg>
      <pc:sldChg chg="addSp delSp modSp mod ord modNotesTx">
        <pc:chgData name="Mubina Asaria" userId="29605698-f7e7-4ed2-ae96-05f5c5209fa8" providerId="ADAL" clId="{89839E4B-8C52-4D19-9B5A-33DBF395B958}" dt="2024-07-25T06:50:34.457" v="21621" actId="1076"/>
        <pc:sldMkLst>
          <pc:docMk/>
          <pc:sldMk cId="1713121160" sldId="688"/>
        </pc:sldMkLst>
        <pc:spChg chg="del mod">
          <ac:chgData name="Mubina Asaria" userId="29605698-f7e7-4ed2-ae96-05f5c5209fa8" providerId="ADAL" clId="{89839E4B-8C52-4D19-9B5A-33DBF395B958}" dt="2024-06-26T13:34:20.648" v="2349" actId="478"/>
          <ac:spMkLst>
            <pc:docMk/>
            <pc:sldMk cId="1713121160" sldId="688"/>
            <ac:spMk id="2" creationId="{4B8D4DC7-73B7-4BA4-8DE4-3AB10B65D7AE}"/>
          </ac:spMkLst>
        </pc:spChg>
        <pc:spChg chg="mod">
          <ac:chgData name="Mubina Asaria" userId="29605698-f7e7-4ed2-ae96-05f5c5209fa8" providerId="ADAL" clId="{89839E4B-8C52-4D19-9B5A-33DBF395B958}" dt="2024-07-22T14:25:41.564" v="18944" actId="14100"/>
          <ac:spMkLst>
            <pc:docMk/>
            <pc:sldMk cId="1713121160" sldId="688"/>
            <ac:spMk id="3" creationId="{BEADDC60-7F1D-233E-6A52-FB8EB3E59C38}"/>
          </ac:spMkLst>
        </pc:spChg>
        <pc:spChg chg="add del mod">
          <ac:chgData name="Mubina Asaria" userId="29605698-f7e7-4ed2-ae96-05f5c5209fa8" providerId="ADAL" clId="{89839E4B-8C52-4D19-9B5A-33DBF395B958}" dt="2024-06-24T14:15:32.664" v="161" actId="478"/>
          <ac:spMkLst>
            <pc:docMk/>
            <pc:sldMk cId="1713121160" sldId="688"/>
            <ac:spMk id="5" creationId="{07F9FC53-90AD-8A81-3E6E-D7990FBCE298}"/>
          </ac:spMkLst>
        </pc:spChg>
        <pc:spChg chg="add mod">
          <ac:chgData name="Mubina Asaria" userId="29605698-f7e7-4ed2-ae96-05f5c5209fa8" providerId="ADAL" clId="{89839E4B-8C52-4D19-9B5A-33DBF395B958}" dt="2024-07-24T14:33:08.819" v="19906" actId="2085"/>
          <ac:spMkLst>
            <pc:docMk/>
            <pc:sldMk cId="1713121160" sldId="688"/>
            <ac:spMk id="7" creationId="{2DC60A74-7C1C-F6EA-4DD4-0407406BCC53}"/>
          </ac:spMkLst>
        </pc:spChg>
        <pc:picChg chg="add mod ord">
          <ac:chgData name="Mubina Asaria" userId="29605698-f7e7-4ed2-ae96-05f5c5209fa8" providerId="ADAL" clId="{89839E4B-8C52-4D19-9B5A-33DBF395B958}" dt="2024-07-25T06:50:23.732" v="21619" actId="1076"/>
          <ac:picMkLst>
            <pc:docMk/>
            <pc:sldMk cId="1713121160" sldId="688"/>
            <ac:picMk id="2" creationId="{65DD4F6A-9289-B7FA-A504-B998D2406DFD}"/>
          </ac:picMkLst>
        </pc:picChg>
        <pc:picChg chg="del mod">
          <ac:chgData name="Mubina Asaria" userId="29605698-f7e7-4ed2-ae96-05f5c5209fa8" providerId="ADAL" clId="{89839E4B-8C52-4D19-9B5A-33DBF395B958}" dt="2024-06-24T14:18:01.807" v="198" actId="478"/>
          <ac:picMkLst>
            <pc:docMk/>
            <pc:sldMk cId="1713121160" sldId="688"/>
            <ac:picMk id="4" creationId="{6EA6E380-7474-90C2-8B5C-1926287AA1F0}"/>
          </ac:picMkLst>
        </pc:picChg>
        <pc:picChg chg="add mod ord">
          <ac:chgData name="Mubina Asaria" userId="29605698-f7e7-4ed2-ae96-05f5c5209fa8" providerId="ADAL" clId="{89839E4B-8C52-4D19-9B5A-33DBF395B958}" dt="2024-07-15T09:45:00.673" v="17614" actId="1076"/>
          <ac:picMkLst>
            <pc:docMk/>
            <pc:sldMk cId="1713121160" sldId="688"/>
            <ac:picMk id="4" creationId="{88ECD725-D197-7C90-3220-62CDB537F6EF}"/>
          </ac:picMkLst>
        </pc:picChg>
        <pc:picChg chg="add del mod">
          <ac:chgData name="Mubina Asaria" userId="29605698-f7e7-4ed2-ae96-05f5c5209fa8" providerId="ADAL" clId="{89839E4B-8C52-4D19-9B5A-33DBF395B958}" dt="2024-06-24T14:16:19.632" v="169" actId="478"/>
          <ac:picMkLst>
            <pc:docMk/>
            <pc:sldMk cId="1713121160" sldId="688"/>
            <ac:picMk id="6" creationId="{20EFAE1A-6FF7-BEB8-1137-103166C7FF96}"/>
          </ac:picMkLst>
        </pc:picChg>
        <pc:picChg chg="add del mod">
          <ac:chgData name="Mubina Asaria" userId="29605698-f7e7-4ed2-ae96-05f5c5209fa8" providerId="ADAL" clId="{89839E4B-8C52-4D19-9B5A-33DBF395B958}" dt="2024-06-24T14:28:51.030" v="322" actId="478"/>
          <ac:picMkLst>
            <pc:docMk/>
            <pc:sldMk cId="1713121160" sldId="688"/>
            <ac:picMk id="7" creationId="{667D7206-CAF6-EF7D-BCDA-D3E0C05137F5}"/>
          </ac:picMkLst>
        </pc:picChg>
        <pc:picChg chg="add mod">
          <ac:chgData name="Mubina Asaria" userId="29605698-f7e7-4ed2-ae96-05f5c5209fa8" providerId="ADAL" clId="{89839E4B-8C52-4D19-9B5A-33DBF395B958}" dt="2024-07-12T09:37:43.491" v="16917" actId="1076"/>
          <ac:picMkLst>
            <pc:docMk/>
            <pc:sldMk cId="1713121160" sldId="688"/>
            <ac:picMk id="8" creationId="{C7A13629-99F1-7DD5-46E0-86403562476A}"/>
          </ac:picMkLst>
        </pc:picChg>
        <pc:picChg chg="add del mod">
          <ac:chgData name="Mubina Asaria" userId="29605698-f7e7-4ed2-ae96-05f5c5209fa8" providerId="ADAL" clId="{89839E4B-8C52-4D19-9B5A-33DBF395B958}" dt="2024-06-24T14:29:45.454" v="332" actId="478"/>
          <ac:picMkLst>
            <pc:docMk/>
            <pc:sldMk cId="1713121160" sldId="688"/>
            <ac:picMk id="8" creationId="{E315C262-4A85-7467-6CA9-0078AA628358}"/>
          </ac:picMkLst>
        </pc:picChg>
        <pc:picChg chg="add mod ord">
          <ac:chgData name="Mubina Asaria" userId="29605698-f7e7-4ed2-ae96-05f5c5209fa8" providerId="ADAL" clId="{89839E4B-8C52-4D19-9B5A-33DBF395B958}" dt="2024-07-15T09:48:35.326" v="17625" actId="1076"/>
          <ac:picMkLst>
            <pc:docMk/>
            <pc:sldMk cId="1713121160" sldId="688"/>
            <ac:picMk id="9" creationId="{12EC9E86-990E-651A-2EE2-D2086823ED8A}"/>
          </ac:picMkLst>
        </pc:picChg>
        <pc:picChg chg="add mod modCrop">
          <ac:chgData name="Mubina Asaria" userId="29605698-f7e7-4ed2-ae96-05f5c5209fa8" providerId="ADAL" clId="{89839E4B-8C52-4D19-9B5A-33DBF395B958}" dt="2024-07-15T09:44:48.161" v="17611" actId="14100"/>
          <ac:picMkLst>
            <pc:docMk/>
            <pc:sldMk cId="1713121160" sldId="688"/>
            <ac:picMk id="10" creationId="{B2E82C6B-19BF-5693-3D69-89BE2311A739}"/>
          </ac:picMkLst>
        </pc:picChg>
        <pc:picChg chg="add mod ord">
          <ac:chgData name="Mubina Asaria" userId="29605698-f7e7-4ed2-ae96-05f5c5209fa8" providerId="ADAL" clId="{89839E4B-8C52-4D19-9B5A-33DBF395B958}" dt="2024-07-25T06:50:34.457" v="21621" actId="1076"/>
          <ac:picMkLst>
            <pc:docMk/>
            <pc:sldMk cId="1713121160" sldId="688"/>
            <ac:picMk id="11" creationId="{1696433A-6D7A-3281-0D3C-4E4BC29879AD}"/>
          </ac:picMkLst>
        </pc:picChg>
        <pc:picChg chg="add mod">
          <ac:chgData name="Mubina Asaria" userId="29605698-f7e7-4ed2-ae96-05f5c5209fa8" providerId="ADAL" clId="{89839E4B-8C52-4D19-9B5A-33DBF395B958}" dt="2024-07-25T06:50:30.937" v="21620" actId="1076"/>
          <ac:picMkLst>
            <pc:docMk/>
            <pc:sldMk cId="1713121160" sldId="688"/>
            <ac:picMk id="12" creationId="{3BDB99F9-7DA0-ACFD-1F0C-8C8BB292B11A}"/>
          </ac:picMkLst>
        </pc:picChg>
        <pc:picChg chg="add del mod">
          <ac:chgData name="Mubina Asaria" userId="29605698-f7e7-4ed2-ae96-05f5c5209fa8" providerId="ADAL" clId="{89839E4B-8C52-4D19-9B5A-33DBF395B958}" dt="2024-07-10T15:33:39.212" v="13996" actId="478"/>
          <ac:picMkLst>
            <pc:docMk/>
            <pc:sldMk cId="1713121160" sldId="688"/>
            <ac:picMk id="12" creationId="{5519209B-7CCB-CB62-A154-920700B8702B}"/>
          </ac:picMkLst>
        </pc:picChg>
        <pc:picChg chg="add del mod">
          <ac:chgData name="Mubina Asaria" userId="29605698-f7e7-4ed2-ae96-05f5c5209fa8" providerId="ADAL" clId="{89839E4B-8C52-4D19-9B5A-33DBF395B958}" dt="2024-07-12T09:23:37.725" v="16780" actId="478"/>
          <ac:picMkLst>
            <pc:docMk/>
            <pc:sldMk cId="1713121160" sldId="688"/>
            <ac:picMk id="13" creationId="{862DE9FE-C84D-E72B-4B0F-FA6C93B6FA86}"/>
          </ac:picMkLst>
        </pc:picChg>
        <pc:picChg chg="add mod">
          <ac:chgData name="Mubina Asaria" userId="29605698-f7e7-4ed2-ae96-05f5c5209fa8" providerId="ADAL" clId="{89839E4B-8C52-4D19-9B5A-33DBF395B958}" dt="2024-07-12T09:35:00.351" v="16884" actId="1076"/>
          <ac:picMkLst>
            <pc:docMk/>
            <pc:sldMk cId="1713121160" sldId="688"/>
            <ac:picMk id="14" creationId="{CD109342-0D7E-762C-7071-3CCF42E0B1D2}"/>
          </ac:picMkLst>
        </pc:picChg>
        <pc:picChg chg="add mod">
          <ac:chgData name="Mubina Asaria" userId="29605698-f7e7-4ed2-ae96-05f5c5209fa8" providerId="ADAL" clId="{89839E4B-8C52-4D19-9B5A-33DBF395B958}" dt="2024-07-12T09:36:30.798" v="16903" actId="14100"/>
          <ac:picMkLst>
            <pc:docMk/>
            <pc:sldMk cId="1713121160" sldId="688"/>
            <ac:picMk id="15" creationId="{6356B6B5-399C-4EE7-B2ED-C84E66D00CE7}"/>
          </ac:picMkLst>
        </pc:picChg>
        <pc:picChg chg="add mod">
          <ac:chgData name="Mubina Asaria" userId="29605698-f7e7-4ed2-ae96-05f5c5209fa8" providerId="ADAL" clId="{89839E4B-8C52-4D19-9B5A-33DBF395B958}" dt="2024-07-15T09:51:24.158" v="17636" actId="1076"/>
          <ac:picMkLst>
            <pc:docMk/>
            <pc:sldMk cId="1713121160" sldId="688"/>
            <ac:picMk id="16" creationId="{A320F6BB-2ACE-4838-85AA-72D93EF86675}"/>
          </ac:picMkLst>
        </pc:picChg>
        <pc:cxnChg chg="add mod modVis">
          <ac:chgData name="Mubina Asaria" userId="29605698-f7e7-4ed2-ae96-05f5c5209fa8" providerId="ADAL" clId="{89839E4B-8C52-4D19-9B5A-33DBF395B958}" dt="2024-07-11T13:37:59.290" v="14644"/>
          <ac:cxnSpMkLst>
            <pc:docMk/>
            <pc:sldMk cId="1713121160" sldId="688"/>
            <ac:cxnSpMk id="5" creationId="{71CA2F4E-D38E-54FC-30D9-B0AE0B18E38B}"/>
          </ac:cxnSpMkLst>
        </pc:cxnChg>
      </pc:sldChg>
      <pc:sldChg chg="addSp delSp modSp mod modNotesTx">
        <pc:chgData name="Mubina Asaria" userId="29605698-f7e7-4ed2-ae96-05f5c5209fa8" providerId="ADAL" clId="{89839E4B-8C52-4D19-9B5A-33DBF395B958}" dt="2024-07-15T10:04:31.031" v="17781" actId="20577"/>
        <pc:sldMkLst>
          <pc:docMk/>
          <pc:sldMk cId="2638188139" sldId="689"/>
        </pc:sldMkLst>
        <pc:spChg chg="mod ord">
          <ac:chgData name="Mubina Asaria" userId="29605698-f7e7-4ed2-ae96-05f5c5209fa8" providerId="ADAL" clId="{89839E4B-8C52-4D19-9B5A-33DBF395B958}" dt="2024-07-15T10:01:58.123" v="17748" actId="166"/>
          <ac:spMkLst>
            <pc:docMk/>
            <pc:sldMk cId="2638188139" sldId="689"/>
            <ac:spMk id="3" creationId="{7CCC9ED4-3D3A-F741-036C-4C7D15ABA478}"/>
          </ac:spMkLst>
        </pc:spChg>
        <pc:spChg chg="mod">
          <ac:chgData name="Mubina Asaria" userId="29605698-f7e7-4ed2-ae96-05f5c5209fa8" providerId="ADAL" clId="{89839E4B-8C52-4D19-9B5A-33DBF395B958}" dt="2024-07-11T14:07:26.283" v="15820" actId="1076"/>
          <ac:spMkLst>
            <pc:docMk/>
            <pc:sldMk cId="2638188139" sldId="689"/>
            <ac:spMk id="7" creationId="{9C3667F4-E1AE-A99A-BF64-6C708FDE0E99}"/>
          </ac:spMkLst>
        </pc:spChg>
        <pc:picChg chg="del">
          <ac:chgData name="Mubina Asaria" userId="29605698-f7e7-4ed2-ae96-05f5c5209fa8" providerId="ADAL" clId="{89839E4B-8C52-4D19-9B5A-33DBF395B958}" dt="2024-06-24T15:16:40.613" v="1433" actId="478"/>
          <ac:picMkLst>
            <pc:docMk/>
            <pc:sldMk cId="2638188139" sldId="689"/>
            <ac:picMk id="4" creationId="{3D055D37-8519-7753-362B-D769E22A3752}"/>
          </ac:picMkLst>
        </pc:picChg>
        <pc:picChg chg="add mod">
          <ac:chgData name="Mubina Asaria" userId="29605698-f7e7-4ed2-ae96-05f5c5209fa8" providerId="ADAL" clId="{89839E4B-8C52-4D19-9B5A-33DBF395B958}" dt="2024-07-11T14:07:20.020" v="15819" actId="1076"/>
          <ac:picMkLst>
            <pc:docMk/>
            <pc:sldMk cId="2638188139" sldId="689"/>
            <ac:picMk id="5" creationId="{39CB6590-EC33-5B18-7A93-4F97B10FE0FB}"/>
          </ac:picMkLst>
        </pc:picChg>
        <pc:picChg chg="add mod modCrop">
          <ac:chgData name="Mubina Asaria" userId="29605698-f7e7-4ed2-ae96-05f5c5209fa8" providerId="ADAL" clId="{89839E4B-8C52-4D19-9B5A-33DBF395B958}" dt="2024-07-15T10:01:40.702" v="17746" actId="1076"/>
          <ac:picMkLst>
            <pc:docMk/>
            <pc:sldMk cId="2638188139" sldId="689"/>
            <ac:picMk id="8" creationId="{66050089-4DFE-18F8-CA4A-4D1010CC46C9}"/>
          </ac:picMkLst>
        </pc:picChg>
        <pc:cxnChg chg="add mod modVis">
          <ac:chgData name="Mubina Asaria" userId="29605698-f7e7-4ed2-ae96-05f5c5209fa8" providerId="ADAL" clId="{89839E4B-8C52-4D19-9B5A-33DBF395B958}" dt="2024-07-11T13:38:01.131" v="14802"/>
          <ac:cxnSpMkLst>
            <pc:docMk/>
            <pc:sldMk cId="2638188139" sldId="689"/>
            <ac:cxnSpMk id="4" creationId="{835296EC-312C-5482-BDEC-72CED7EFB0AD}"/>
          </ac:cxnSpMkLst>
        </pc:cxnChg>
      </pc:sldChg>
      <pc:sldChg chg="addSp modSp mod">
        <pc:chgData name="Mubina Asaria" userId="29605698-f7e7-4ed2-ae96-05f5c5209fa8" providerId="ADAL" clId="{89839E4B-8C52-4D19-9B5A-33DBF395B958}" dt="2024-07-24T08:46:01.375" v="19431" actId="27636"/>
        <pc:sldMkLst>
          <pc:docMk/>
          <pc:sldMk cId="163034202" sldId="690"/>
        </pc:sldMkLst>
        <pc:spChg chg="mod">
          <ac:chgData name="Mubina Asaria" userId="29605698-f7e7-4ed2-ae96-05f5c5209fa8" providerId="ADAL" clId="{89839E4B-8C52-4D19-9B5A-33DBF395B958}" dt="2024-07-24T08:46:01.375" v="19431" actId="27636"/>
          <ac:spMkLst>
            <pc:docMk/>
            <pc:sldMk cId="163034202" sldId="690"/>
            <ac:spMk id="11" creationId="{C70960D5-4732-B599-3ADF-2CC68F540699}"/>
          </ac:spMkLst>
        </pc:spChg>
        <pc:picChg chg="add mod">
          <ac:chgData name="Mubina Asaria" userId="29605698-f7e7-4ed2-ae96-05f5c5209fa8" providerId="ADAL" clId="{89839E4B-8C52-4D19-9B5A-33DBF395B958}" dt="2024-07-02T09:44:52.322" v="5621"/>
          <ac:picMkLst>
            <pc:docMk/>
            <pc:sldMk cId="163034202" sldId="690"/>
            <ac:picMk id="2" creationId="{9EAAF1D4-4C23-F4E9-C086-509D687B328C}"/>
          </ac:picMkLst>
        </pc:picChg>
      </pc:sldChg>
      <pc:sldChg chg="addSp modSp mod modNotesTx">
        <pc:chgData name="Mubina Asaria" userId="29605698-f7e7-4ed2-ae96-05f5c5209fa8" providerId="ADAL" clId="{89839E4B-8C52-4D19-9B5A-33DBF395B958}" dt="2024-07-24T08:46:15.474" v="19434" actId="27636"/>
        <pc:sldMkLst>
          <pc:docMk/>
          <pc:sldMk cId="1906212501" sldId="691"/>
        </pc:sldMkLst>
        <pc:spChg chg="mod">
          <ac:chgData name="Mubina Asaria" userId="29605698-f7e7-4ed2-ae96-05f5c5209fa8" providerId="ADAL" clId="{89839E4B-8C52-4D19-9B5A-33DBF395B958}" dt="2024-07-10T10:36:06.249" v="13709" actId="113"/>
          <ac:spMkLst>
            <pc:docMk/>
            <pc:sldMk cId="1906212501" sldId="691"/>
            <ac:spMk id="3" creationId="{F3EAB797-E53C-FCCE-7EE3-059AF37D4610}"/>
          </ac:spMkLst>
        </pc:spChg>
        <pc:spChg chg="mod">
          <ac:chgData name="Mubina Asaria" userId="29605698-f7e7-4ed2-ae96-05f5c5209fa8" providerId="ADAL" clId="{89839E4B-8C52-4D19-9B5A-33DBF395B958}" dt="2024-07-10T10:36:19.095" v="13711" actId="113"/>
          <ac:spMkLst>
            <pc:docMk/>
            <pc:sldMk cId="1906212501" sldId="691"/>
            <ac:spMk id="8" creationId="{EE4BEA6A-D137-6D9F-1BC4-44E736B70468}"/>
          </ac:spMkLst>
        </pc:spChg>
        <pc:spChg chg="mod">
          <ac:chgData name="Mubina Asaria" userId="29605698-f7e7-4ed2-ae96-05f5c5209fa8" providerId="ADAL" clId="{89839E4B-8C52-4D19-9B5A-33DBF395B958}" dt="2024-07-10T10:36:14.004" v="13710" actId="113"/>
          <ac:spMkLst>
            <pc:docMk/>
            <pc:sldMk cId="1906212501" sldId="691"/>
            <ac:spMk id="9" creationId="{A5A533BB-BDD8-C6C3-E12A-58953D5BDC5A}"/>
          </ac:spMkLst>
        </pc:spChg>
        <pc:spChg chg="mod">
          <ac:chgData name="Mubina Asaria" userId="29605698-f7e7-4ed2-ae96-05f5c5209fa8" providerId="ADAL" clId="{89839E4B-8C52-4D19-9B5A-33DBF395B958}" dt="2024-07-24T08:46:15.474" v="19434" actId="27636"/>
          <ac:spMkLst>
            <pc:docMk/>
            <pc:sldMk cId="1906212501" sldId="691"/>
            <ac:spMk id="11" creationId="{C70960D5-4732-B599-3ADF-2CC68F540699}"/>
          </ac:spMkLst>
        </pc:spChg>
        <pc:picChg chg="add mod">
          <ac:chgData name="Mubina Asaria" userId="29605698-f7e7-4ed2-ae96-05f5c5209fa8" providerId="ADAL" clId="{89839E4B-8C52-4D19-9B5A-33DBF395B958}" dt="2024-07-02T09:44:55.416" v="5622"/>
          <ac:picMkLst>
            <pc:docMk/>
            <pc:sldMk cId="1906212501" sldId="691"/>
            <ac:picMk id="2" creationId="{EE756ADB-93B8-8298-AD54-7D5FB9C143A1}"/>
          </ac:picMkLst>
        </pc:picChg>
      </pc:sldChg>
      <pc:sldChg chg="addSp delSp modSp mod modNotesTx">
        <pc:chgData name="Mubina Asaria" userId="29605698-f7e7-4ed2-ae96-05f5c5209fa8" providerId="ADAL" clId="{89839E4B-8C52-4D19-9B5A-33DBF395B958}" dt="2024-07-25T06:30:13.292" v="20810" actId="403"/>
        <pc:sldMkLst>
          <pc:docMk/>
          <pc:sldMk cId="3034914572" sldId="693"/>
        </pc:sldMkLst>
        <pc:spChg chg="mod">
          <ac:chgData name="Mubina Asaria" userId="29605698-f7e7-4ed2-ae96-05f5c5209fa8" providerId="ADAL" clId="{89839E4B-8C52-4D19-9B5A-33DBF395B958}" dt="2024-07-25T06:30:13.292" v="20810" actId="403"/>
          <ac:spMkLst>
            <pc:docMk/>
            <pc:sldMk cId="3034914572" sldId="693"/>
            <ac:spMk id="3" creationId="{9D2A8155-19D0-4BC2-BC4F-D621DDC8DB41}"/>
          </ac:spMkLst>
        </pc:spChg>
        <pc:spChg chg="add mod">
          <ac:chgData name="Mubina Asaria" userId="29605698-f7e7-4ed2-ae96-05f5c5209fa8" providerId="ADAL" clId="{89839E4B-8C52-4D19-9B5A-33DBF395B958}" dt="2024-07-11T14:57:45.203" v="16346" actId="1076"/>
          <ac:spMkLst>
            <pc:docMk/>
            <pc:sldMk cId="3034914572" sldId="693"/>
            <ac:spMk id="5" creationId="{F634618F-B00C-A034-FB2C-933970C15598}"/>
          </ac:spMkLst>
        </pc:spChg>
        <pc:spChg chg="del mod">
          <ac:chgData name="Mubina Asaria" userId="29605698-f7e7-4ed2-ae96-05f5c5209fa8" providerId="ADAL" clId="{89839E4B-8C52-4D19-9B5A-33DBF395B958}" dt="2024-07-03T10:52:19.731" v="8240" actId="478"/>
          <ac:spMkLst>
            <pc:docMk/>
            <pc:sldMk cId="3034914572" sldId="693"/>
            <ac:spMk id="8" creationId="{AEB9A814-C207-4A86-9B1F-955D65F169F4}"/>
          </ac:spMkLst>
        </pc:spChg>
        <pc:spChg chg="add del mod">
          <ac:chgData name="Mubina Asaria" userId="29605698-f7e7-4ed2-ae96-05f5c5209fa8" providerId="ADAL" clId="{89839E4B-8C52-4D19-9B5A-33DBF395B958}" dt="2024-07-04T08:49:20.316" v="9590" actId="478"/>
          <ac:spMkLst>
            <pc:docMk/>
            <pc:sldMk cId="3034914572" sldId="693"/>
            <ac:spMk id="10" creationId="{94EA4906-CA38-06DC-E94E-521A5246E64C}"/>
          </ac:spMkLst>
        </pc:spChg>
        <pc:spChg chg="del mod">
          <ac:chgData name="Mubina Asaria" userId="29605698-f7e7-4ed2-ae96-05f5c5209fa8" providerId="ADAL" clId="{89839E4B-8C52-4D19-9B5A-33DBF395B958}" dt="2024-07-03T10:58:03.225" v="8280" actId="21"/>
          <ac:spMkLst>
            <pc:docMk/>
            <pc:sldMk cId="3034914572" sldId="693"/>
            <ac:spMk id="12" creationId="{37CF9CC3-700C-42AA-A736-CF685CD1DE66}"/>
          </ac:spMkLst>
        </pc:spChg>
        <pc:graphicFrameChg chg="add mod modGraphic">
          <ac:chgData name="Mubina Asaria" userId="29605698-f7e7-4ed2-ae96-05f5c5209fa8" providerId="ADAL" clId="{89839E4B-8C52-4D19-9B5A-33DBF395B958}" dt="2024-07-22T15:53:58.771" v="19240" actId="1076"/>
          <ac:graphicFrameMkLst>
            <pc:docMk/>
            <pc:sldMk cId="3034914572" sldId="693"/>
            <ac:graphicFrameMk id="2" creationId="{6B2AF9EF-B0F0-1481-6E91-618761B681BA}"/>
          </ac:graphicFrameMkLst>
        </pc:graphicFrameChg>
        <pc:graphicFrameChg chg="add del mod modGraphic">
          <ac:chgData name="Mubina Asaria" userId="29605698-f7e7-4ed2-ae96-05f5c5209fa8" providerId="ADAL" clId="{89839E4B-8C52-4D19-9B5A-33DBF395B958}" dt="2024-07-03T10:44:34.861" v="7904" actId="478"/>
          <ac:graphicFrameMkLst>
            <pc:docMk/>
            <pc:sldMk cId="3034914572" sldId="693"/>
            <ac:graphicFrameMk id="9" creationId="{23B97201-F0D4-7DD6-EE61-5D643B80EBB1}"/>
          </ac:graphicFrameMkLst>
        </pc:graphicFrameChg>
        <pc:picChg chg="del mod">
          <ac:chgData name="Mubina Asaria" userId="29605698-f7e7-4ed2-ae96-05f5c5209fa8" providerId="ADAL" clId="{89839E4B-8C52-4D19-9B5A-33DBF395B958}" dt="2024-07-03T10:33:33.509" v="7781" actId="478"/>
          <ac:picMkLst>
            <pc:docMk/>
            <pc:sldMk cId="3034914572" sldId="693"/>
            <ac:picMk id="4" creationId="{2750D9F8-7548-EB36-3653-6E5B6FB2338F}"/>
          </ac:picMkLst>
        </pc:picChg>
        <pc:picChg chg="add mod">
          <ac:chgData name="Mubina Asaria" userId="29605698-f7e7-4ed2-ae96-05f5c5209fa8" providerId="ADAL" clId="{89839E4B-8C52-4D19-9B5A-33DBF395B958}" dt="2024-07-22T14:54:58.862" v="19167" actId="1076"/>
          <ac:picMkLst>
            <pc:docMk/>
            <pc:sldMk cId="3034914572" sldId="693"/>
            <ac:picMk id="6" creationId="{E60A0C63-1D4F-B73A-F06E-D62E18B3B98D}"/>
          </ac:picMkLst>
        </pc:picChg>
        <pc:picChg chg="add mod">
          <ac:chgData name="Mubina Asaria" userId="29605698-f7e7-4ed2-ae96-05f5c5209fa8" providerId="ADAL" clId="{89839E4B-8C52-4D19-9B5A-33DBF395B958}" dt="2024-07-11T14:58:11.315" v="16349" actId="1076"/>
          <ac:picMkLst>
            <pc:docMk/>
            <pc:sldMk cId="3034914572" sldId="693"/>
            <ac:picMk id="7" creationId="{10C5D629-A9A1-C97D-3FC8-8033DD2E3F6D}"/>
          </ac:picMkLst>
        </pc:picChg>
        <pc:picChg chg="add mod">
          <ac:chgData name="Mubina Asaria" userId="29605698-f7e7-4ed2-ae96-05f5c5209fa8" providerId="ADAL" clId="{89839E4B-8C52-4D19-9B5A-33DBF395B958}" dt="2024-07-22T15:54:07.705" v="19241" actId="1076"/>
          <ac:picMkLst>
            <pc:docMk/>
            <pc:sldMk cId="3034914572" sldId="693"/>
            <ac:picMk id="8" creationId="{53ECEFA5-A997-FDB0-801A-22C34A152584}"/>
          </ac:picMkLst>
        </pc:picChg>
        <pc:cxnChg chg="add mod modVis">
          <ac:chgData name="Mubina Asaria" userId="29605698-f7e7-4ed2-ae96-05f5c5209fa8" providerId="ADAL" clId="{89839E4B-8C52-4D19-9B5A-33DBF395B958}" dt="2024-07-11T13:38:08.026" v="15359"/>
          <ac:cxnSpMkLst>
            <pc:docMk/>
            <pc:sldMk cId="3034914572" sldId="693"/>
            <ac:cxnSpMk id="4" creationId="{4CAB2DF7-A71A-8AF8-640C-EE3157CF6FD8}"/>
          </ac:cxnSpMkLst>
        </pc:cxnChg>
      </pc:sldChg>
      <pc:sldChg chg="addSp modSp">
        <pc:chgData name="Mubina Asaria" userId="29605698-f7e7-4ed2-ae96-05f5c5209fa8" providerId="ADAL" clId="{89839E4B-8C52-4D19-9B5A-33DBF395B958}" dt="2024-07-02T09:51:18.474" v="5669"/>
        <pc:sldMkLst>
          <pc:docMk/>
          <pc:sldMk cId="91785500" sldId="1048"/>
        </pc:sldMkLst>
        <pc:picChg chg="add mod">
          <ac:chgData name="Mubina Asaria" userId="29605698-f7e7-4ed2-ae96-05f5c5209fa8" providerId="ADAL" clId="{89839E4B-8C52-4D19-9B5A-33DBF395B958}" dt="2024-07-02T09:51:18.474" v="5669"/>
          <ac:picMkLst>
            <pc:docMk/>
            <pc:sldMk cId="91785500" sldId="1048"/>
            <ac:picMk id="2" creationId="{5319F408-C32A-98DE-8918-8F51C5586925}"/>
          </ac:picMkLst>
        </pc:picChg>
      </pc:sldChg>
      <pc:sldChg chg="addSp modSp">
        <pc:chgData name="Mubina Asaria" userId="29605698-f7e7-4ed2-ae96-05f5c5209fa8" providerId="ADAL" clId="{89839E4B-8C52-4D19-9B5A-33DBF395B958}" dt="2024-07-02T09:51:05.420" v="5666"/>
        <pc:sldMkLst>
          <pc:docMk/>
          <pc:sldMk cId="967204221" sldId="1057"/>
        </pc:sldMkLst>
        <pc:picChg chg="add mod">
          <ac:chgData name="Mubina Asaria" userId="29605698-f7e7-4ed2-ae96-05f5c5209fa8" providerId="ADAL" clId="{89839E4B-8C52-4D19-9B5A-33DBF395B958}" dt="2024-07-02T09:51:05.420" v="5666"/>
          <ac:picMkLst>
            <pc:docMk/>
            <pc:sldMk cId="967204221" sldId="1057"/>
            <ac:picMk id="2" creationId="{23331C76-ECC6-2DF0-86E5-FBB8FFF67541}"/>
          </ac:picMkLst>
        </pc:picChg>
      </pc:sldChg>
      <pc:sldChg chg="addSp modSp">
        <pc:chgData name="Mubina Asaria" userId="29605698-f7e7-4ed2-ae96-05f5c5209fa8" providerId="ADAL" clId="{89839E4B-8C52-4D19-9B5A-33DBF395B958}" dt="2024-07-02T09:51:21.063" v="5670"/>
        <pc:sldMkLst>
          <pc:docMk/>
          <pc:sldMk cId="4292021274" sldId="1061"/>
        </pc:sldMkLst>
        <pc:picChg chg="add mod">
          <ac:chgData name="Mubina Asaria" userId="29605698-f7e7-4ed2-ae96-05f5c5209fa8" providerId="ADAL" clId="{89839E4B-8C52-4D19-9B5A-33DBF395B958}" dt="2024-07-02T09:51:21.063" v="5670"/>
          <ac:picMkLst>
            <pc:docMk/>
            <pc:sldMk cId="4292021274" sldId="1061"/>
            <ac:picMk id="2" creationId="{C0AF78C0-05A7-8B15-59BD-10116AB5C42A}"/>
          </ac:picMkLst>
        </pc:picChg>
      </pc:sldChg>
      <pc:sldChg chg="addSp modSp">
        <pc:chgData name="Mubina Asaria" userId="29605698-f7e7-4ed2-ae96-05f5c5209fa8" providerId="ADAL" clId="{89839E4B-8C52-4D19-9B5A-33DBF395B958}" dt="2024-07-02T09:51:23.525" v="5671"/>
        <pc:sldMkLst>
          <pc:docMk/>
          <pc:sldMk cId="4002020128" sldId="1062"/>
        </pc:sldMkLst>
        <pc:picChg chg="add mod">
          <ac:chgData name="Mubina Asaria" userId="29605698-f7e7-4ed2-ae96-05f5c5209fa8" providerId="ADAL" clId="{89839E4B-8C52-4D19-9B5A-33DBF395B958}" dt="2024-07-02T09:51:23.525" v="5671"/>
          <ac:picMkLst>
            <pc:docMk/>
            <pc:sldMk cId="4002020128" sldId="1062"/>
            <ac:picMk id="2" creationId="{0E923FF6-D06B-81B2-AF77-4CF131E1DA75}"/>
          </ac:picMkLst>
        </pc:picChg>
      </pc:sldChg>
      <pc:sldChg chg="addSp modSp">
        <pc:chgData name="Mubina Asaria" userId="29605698-f7e7-4ed2-ae96-05f5c5209fa8" providerId="ADAL" clId="{89839E4B-8C52-4D19-9B5A-33DBF395B958}" dt="2024-07-02T09:50:56.920" v="5665"/>
        <pc:sldMkLst>
          <pc:docMk/>
          <pc:sldMk cId="2011055448" sldId="1080"/>
        </pc:sldMkLst>
        <pc:picChg chg="add mod">
          <ac:chgData name="Mubina Asaria" userId="29605698-f7e7-4ed2-ae96-05f5c5209fa8" providerId="ADAL" clId="{89839E4B-8C52-4D19-9B5A-33DBF395B958}" dt="2024-07-02T09:50:56.920" v="5665"/>
          <ac:picMkLst>
            <pc:docMk/>
            <pc:sldMk cId="2011055448" sldId="1080"/>
            <ac:picMk id="2" creationId="{28DD45A7-A744-E330-3388-DF574A1E0F69}"/>
          </ac:picMkLst>
        </pc:picChg>
      </pc:sldChg>
      <pc:sldChg chg="addSp delSp modSp mod modNotesTx">
        <pc:chgData name="Mubina Asaria" userId="29605698-f7e7-4ed2-ae96-05f5c5209fa8" providerId="ADAL" clId="{89839E4B-8C52-4D19-9B5A-33DBF395B958}" dt="2024-07-25T06:49:16.729" v="21616" actId="20577"/>
        <pc:sldMkLst>
          <pc:docMk/>
          <pc:sldMk cId="3094188498" sldId="1152"/>
        </pc:sldMkLst>
        <pc:picChg chg="del">
          <ac:chgData name="Mubina Asaria" userId="29605698-f7e7-4ed2-ae96-05f5c5209fa8" providerId="ADAL" clId="{89839E4B-8C52-4D19-9B5A-33DBF395B958}" dt="2024-07-02T09:57:03.107" v="5797" actId="478"/>
          <ac:picMkLst>
            <pc:docMk/>
            <pc:sldMk cId="3094188498" sldId="1152"/>
            <ac:picMk id="3" creationId="{EFBCA335-4378-19D9-07B0-12349703BFA9}"/>
          </ac:picMkLst>
        </pc:picChg>
        <pc:picChg chg="add mod">
          <ac:chgData name="Mubina Asaria" userId="29605698-f7e7-4ed2-ae96-05f5c5209fa8" providerId="ADAL" clId="{89839E4B-8C52-4D19-9B5A-33DBF395B958}" dt="2024-07-02T09:57:22.263" v="5799" actId="1076"/>
          <ac:picMkLst>
            <pc:docMk/>
            <pc:sldMk cId="3094188498" sldId="1152"/>
            <ac:picMk id="4" creationId="{3FB8B55B-953C-C6F9-AAEE-6A2BBCEDADF7}"/>
          </ac:picMkLst>
        </pc:picChg>
      </pc:sldChg>
      <pc:sldChg chg="delSp modSp mod delAnim modNotesTx">
        <pc:chgData name="Mubina Asaria" userId="29605698-f7e7-4ed2-ae96-05f5c5209fa8" providerId="ADAL" clId="{89839E4B-8C52-4D19-9B5A-33DBF395B958}" dt="2024-07-25T06:54:08.095" v="21629" actId="113"/>
        <pc:sldMkLst>
          <pc:docMk/>
          <pc:sldMk cId="1572538085" sldId="1296"/>
        </pc:sldMkLst>
        <pc:picChg chg="mod">
          <ac:chgData name="Mubina Asaria" userId="29605698-f7e7-4ed2-ae96-05f5c5209fa8" providerId="ADAL" clId="{89839E4B-8C52-4D19-9B5A-33DBF395B958}" dt="2024-07-25T06:48:33.093" v="21529" actId="1076"/>
          <ac:picMkLst>
            <pc:docMk/>
            <pc:sldMk cId="1572538085" sldId="1296"/>
            <ac:picMk id="3" creationId="{D9EAD834-3052-45B9-85A4-D67973ED7D24}"/>
          </ac:picMkLst>
        </pc:picChg>
        <pc:picChg chg="del">
          <ac:chgData name="Mubina Asaria" userId="29605698-f7e7-4ed2-ae96-05f5c5209fa8" providerId="ADAL" clId="{89839E4B-8C52-4D19-9B5A-33DBF395B958}" dt="2024-07-25T06:48:29.323" v="21528" actId="478"/>
          <ac:picMkLst>
            <pc:docMk/>
            <pc:sldMk cId="1572538085" sldId="1296"/>
            <ac:picMk id="7" creationId="{9EBA227C-19BC-4113-A3EF-D1CDB9FAAFBD}"/>
          </ac:picMkLst>
        </pc:picChg>
      </pc:sldChg>
      <pc:sldChg chg="modNotesTx">
        <pc:chgData name="Mubina Asaria" userId="29605698-f7e7-4ed2-ae96-05f5c5209fa8" providerId="ADAL" clId="{89839E4B-8C52-4D19-9B5A-33DBF395B958}" dt="2024-07-25T06:49:25.708" v="21617" actId="113"/>
        <pc:sldMkLst>
          <pc:docMk/>
          <pc:sldMk cId="2907880704" sldId="1567"/>
        </pc:sldMkLst>
      </pc:sldChg>
      <pc:sldChg chg="addSp modSp mod modNotesTx">
        <pc:chgData name="Mubina Asaria" userId="29605698-f7e7-4ed2-ae96-05f5c5209fa8" providerId="ADAL" clId="{89839E4B-8C52-4D19-9B5A-33DBF395B958}" dt="2024-07-24T09:07:04.234" v="19529" actId="20577"/>
        <pc:sldMkLst>
          <pc:docMk/>
          <pc:sldMk cId="1497998441" sldId="1645"/>
        </pc:sldMkLst>
        <pc:picChg chg="mod">
          <ac:chgData name="Mubina Asaria" userId="29605698-f7e7-4ed2-ae96-05f5c5209fa8" providerId="ADAL" clId="{89839E4B-8C52-4D19-9B5A-33DBF395B958}" dt="2024-06-24T14:37:26.354" v="429" actId="14100"/>
          <ac:picMkLst>
            <pc:docMk/>
            <pc:sldMk cId="1497998441" sldId="1645"/>
            <ac:picMk id="2" creationId="{A79FAF12-E122-1CA7-A4E4-DCEE5589C964}"/>
          </ac:picMkLst>
        </pc:picChg>
        <pc:picChg chg="add mod">
          <ac:chgData name="Mubina Asaria" userId="29605698-f7e7-4ed2-ae96-05f5c5209fa8" providerId="ADAL" clId="{89839E4B-8C52-4D19-9B5A-33DBF395B958}" dt="2024-07-11T15:39:23.808" v="16643" actId="1076"/>
          <ac:picMkLst>
            <pc:docMk/>
            <pc:sldMk cId="1497998441" sldId="1645"/>
            <ac:picMk id="3" creationId="{622572BC-EE1F-62D0-3759-C2F9B7DFD93D}"/>
          </ac:picMkLst>
        </pc:picChg>
        <pc:picChg chg="mod">
          <ac:chgData name="Mubina Asaria" userId="29605698-f7e7-4ed2-ae96-05f5c5209fa8" providerId="ADAL" clId="{89839E4B-8C52-4D19-9B5A-33DBF395B958}" dt="2024-07-02T09:45:05.808" v="5623" actId="1076"/>
          <ac:picMkLst>
            <pc:docMk/>
            <pc:sldMk cId="1497998441" sldId="1645"/>
            <ac:picMk id="11" creationId="{D406C7DF-D28D-BC53-C9E5-96A4F715AFAB}"/>
          </ac:picMkLst>
        </pc:picChg>
      </pc:sldChg>
      <pc:sldChg chg="addSp modSp mod modNotesTx">
        <pc:chgData name="Mubina Asaria" userId="29605698-f7e7-4ed2-ae96-05f5c5209fa8" providerId="ADAL" clId="{89839E4B-8C52-4D19-9B5A-33DBF395B958}" dt="2024-07-11T15:46:29.133" v="16686" actId="113"/>
        <pc:sldMkLst>
          <pc:docMk/>
          <pc:sldMk cId="1156222966" sldId="1646"/>
        </pc:sldMkLst>
        <pc:spChg chg="add mod">
          <ac:chgData name="Mubina Asaria" userId="29605698-f7e7-4ed2-ae96-05f5c5209fa8" providerId="ADAL" clId="{89839E4B-8C52-4D19-9B5A-33DBF395B958}" dt="2024-07-11T15:45:03.669" v="16667" actId="1076"/>
          <ac:spMkLst>
            <pc:docMk/>
            <pc:sldMk cId="1156222966" sldId="1646"/>
            <ac:spMk id="5" creationId="{954DDCD8-6BCE-3019-C03C-4C2A9091D1DA}"/>
          </ac:spMkLst>
        </pc:spChg>
        <pc:spChg chg="add mod">
          <ac:chgData name="Mubina Asaria" userId="29605698-f7e7-4ed2-ae96-05f5c5209fa8" providerId="ADAL" clId="{89839E4B-8C52-4D19-9B5A-33DBF395B958}" dt="2024-07-11T15:46:06.807" v="16685" actId="20577"/>
          <ac:spMkLst>
            <pc:docMk/>
            <pc:sldMk cId="1156222966" sldId="1646"/>
            <ac:spMk id="7" creationId="{642C3137-725E-608D-7B50-17B210AF83E0}"/>
          </ac:spMkLst>
        </pc:spChg>
        <pc:picChg chg="mod">
          <ac:chgData name="Mubina Asaria" userId="29605698-f7e7-4ed2-ae96-05f5c5209fa8" providerId="ADAL" clId="{89839E4B-8C52-4D19-9B5A-33DBF395B958}" dt="2024-07-11T15:44:59.242" v="16666" actId="1076"/>
          <ac:picMkLst>
            <pc:docMk/>
            <pc:sldMk cId="1156222966" sldId="1646"/>
            <ac:picMk id="3" creationId="{1A3047A7-B133-4E0A-D8FF-AF5DBBD7B4D6}"/>
          </ac:picMkLst>
        </pc:picChg>
        <pc:picChg chg="mod">
          <ac:chgData name="Mubina Asaria" userId="29605698-f7e7-4ed2-ae96-05f5c5209fa8" providerId="ADAL" clId="{89839E4B-8C52-4D19-9B5A-33DBF395B958}" dt="2024-07-11T15:43:54.811" v="16661" actId="1076"/>
          <ac:picMkLst>
            <pc:docMk/>
            <pc:sldMk cId="1156222966" sldId="1646"/>
            <ac:picMk id="4" creationId="{65399D44-CFEF-BDC2-1561-A005B8A8B71B}"/>
          </ac:picMkLst>
        </pc:picChg>
      </pc:sldChg>
      <pc:sldChg chg="modSp mod modNotesTx">
        <pc:chgData name="Mubina Asaria" userId="29605698-f7e7-4ed2-ae96-05f5c5209fa8" providerId="ADAL" clId="{89839E4B-8C52-4D19-9B5A-33DBF395B958}" dt="2024-07-24T09:05:03.261" v="19520" actId="1036"/>
        <pc:sldMkLst>
          <pc:docMk/>
          <pc:sldMk cId="4275083723" sldId="1647"/>
        </pc:sldMkLst>
        <pc:spChg chg="mod">
          <ac:chgData name="Mubina Asaria" userId="29605698-f7e7-4ed2-ae96-05f5c5209fa8" providerId="ADAL" clId="{89839E4B-8C52-4D19-9B5A-33DBF395B958}" dt="2024-07-24T09:05:03.261" v="19520" actId="1036"/>
          <ac:spMkLst>
            <pc:docMk/>
            <pc:sldMk cId="4275083723" sldId="1647"/>
            <ac:spMk id="3" creationId="{0CA41A4B-8B35-B4C4-1D54-63CF0F31C6F9}"/>
          </ac:spMkLst>
        </pc:spChg>
      </pc:sldChg>
      <pc:sldChg chg="addSp delSp modSp mod modAnim modNotesTx">
        <pc:chgData name="Mubina Asaria" userId="29605698-f7e7-4ed2-ae96-05f5c5209fa8" providerId="ADAL" clId="{89839E4B-8C52-4D19-9B5A-33DBF395B958}" dt="2024-07-24T08:40:13.164" v="19375" actId="20577"/>
        <pc:sldMkLst>
          <pc:docMk/>
          <pc:sldMk cId="1162929657" sldId="1648"/>
        </pc:sldMkLst>
        <pc:spChg chg="mod">
          <ac:chgData name="Mubina Asaria" userId="29605698-f7e7-4ed2-ae96-05f5c5209fa8" providerId="ADAL" clId="{89839E4B-8C52-4D19-9B5A-33DBF395B958}" dt="2024-07-24T08:39:05.154" v="19353" actId="1076"/>
          <ac:spMkLst>
            <pc:docMk/>
            <pc:sldMk cId="1162929657" sldId="1648"/>
            <ac:spMk id="3" creationId="{0CA41A4B-8B35-B4C4-1D54-63CF0F31C6F9}"/>
          </ac:spMkLst>
        </pc:spChg>
        <pc:spChg chg="mod">
          <ac:chgData name="Mubina Asaria" userId="29605698-f7e7-4ed2-ae96-05f5c5209fa8" providerId="ADAL" clId="{89839E4B-8C52-4D19-9B5A-33DBF395B958}" dt="2024-07-24T08:38:51.047" v="19351" actId="1076"/>
          <ac:spMkLst>
            <pc:docMk/>
            <pc:sldMk cId="1162929657" sldId="1648"/>
            <ac:spMk id="25" creationId="{1F83A97F-0EAF-4AFF-9834-C8684908CD37}"/>
          </ac:spMkLst>
        </pc:spChg>
        <pc:picChg chg="add mod">
          <ac:chgData name="Mubina Asaria" userId="29605698-f7e7-4ed2-ae96-05f5c5209fa8" providerId="ADAL" clId="{89839E4B-8C52-4D19-9B5A-33DBF395B958}" dt="2024-07-24T08:38:56.689" v="19352" actId="1076"/>
          <ac:picMkLst>
            <pc:docMk/>
            <pc:sldMk cId="1162929657" sldId="1648"/>
            <ac:picMk id="4" creationId="{7EBC048A-E482-8294-CBA8-DA958ADA618C}"/>
          </ac:picMkLst>
        </pc:picChg>
        <pc:picChg chg="del">
          <ac:chgData name="Mubina Asaria" userId="29605698-f7e7-4ed2-ae96-05f5c5209fa8" providerId="ADAL" clId="{89839E4B-8C52-4D19-9B5A-33DBF395B958}" dt="2024-07-24T08:38:46.445" v="19350" actId="21"/>
          <ac:picMkLst>
            <pc:docMk/>
            <pc:sldMk cId="1162929657" sldId="1648"/>
            <ac:picMk id="6" creationId="{981F3199-83D9-A866-0415-EED1D0E3E861}"/>
          </ac:picMkLst>
        </pc:picChg>
      </pc:sldChg>
      <pc:sldChg chg="addSp modSp">
        <pc:chgData name="Mubina Asaria" userId="29605698-f7e7-4ed2-ae96-05f5c5209fa8" providerId="ADAL" clId="{89839E4B-8C52-4D19-9B5A-33DBF395B958}" dt="2024-07-02T09:51:12.628" v="5667"/>
        <pc:sldMkLst>
          <pc:docMk/>
          <pc:sldMk cId="1442157929" sldId="2582"/>
        </pc:sldMkLst>
        <pc:picChg chg="add mod">
          <ac:chgData name="Mubina Asaria" userId="29605698-f7e7-4ed2-ae96-05f5c5209fa8" providerId="ADAL" clId="{89839E4B-8C52-4D19-9B5A-33DBF395B958}" dt="2024-07-02T09:51:12.628" v="5667"/>
          <ac:picMkLst>
            <pc:docMk/>
            <pc:sldMk cId="1442157929" sldId="2582"/>
            <ac:picMk id="2" creationId="{7AB93F96-04CB-4F60-AD1D-052EC027B2DA}"/>
          </ac:picMkLst>
        </pc:picChg>
      </pc:sldChg>
      <pc:sldChg chg="addSp modSp">
        <pc:chgData name="Mubina Asaria" userId="29605698-f7e7-4ed2-ae96-05f5c5209fa8" providerId="ADAL" clId="{89839E4B-8C52-4D19-9B5A-33DBF395B958}" dt="2024-07-02T09:51:15.430" v="5668"/>
        <pc:sldMkLst>
          <pc:docMk/>
          <pc:sldMk cId="400847407" sldId="2583"/>
        </pc:sldMkLst>
        <pc:picChg chg="add mod">
          <ac:chgData name="Mubina Asaria" userId="29605698-f7e7-4ed2-ae96-05f5c5209fa8" providerId="ADAL" clId="{89839E4B-8C52-4D19-9B5A-33DBF395B958}" dt="2024-07-02T09:51:15.430" v="5668"/>
          <ac:picMkLst>
            <pc:docMk/>
            <pc:sldMk cId="400847407" sldId="2583"/>
            <ac:picMk id="2" creationId="{24B55C41-EF3B-1108-821B-7662B4D91A71}"/>
          </ac:picMkLst>
        </pc:picChg>
      </pc:sldChg>
      <pc:sldChg chg="addSp modSp mod modNotesTx">
        <pc:chgData name="Mubina Asaria" userId="29605698-f7e7-4ed2-ae96-05f5c5209fa8" providerId="ADAL" clId="{89839E4B-8C52-4D19-9B5A-33DBF395B958}" dt="2024-07-22T14:30:57.999" v="18956" actId="20577"/>
        <pc:sldMkLst>
          <pc:docMk/>
          <pc:sldMk cId="307259680" sldId="2585"/>
        </pc:sldMkLst>
        <pc:cxnChg chg="add mod modVis">
          <ac:chgData name="Mubina Asaria" userId="29605698-f7e7-4ed2-ae96-05f5c5209fa8" providerId="ADAL" clId="{89839E4B-8C52-4D19-9B5A-33DBF395B958}" dt="2024-07-11T13:38:01.864" v="14862"/>
          <ac:cxnSpMkLst>
            <pc:docMk/>
            <pc:sldMk cId="307259680" sldId="2585"/>
            <ac:cxnSpMk id="3" creationId="{C0AFD2F2-A120-E8E0-8D75-570E3290D6C5}"/>
          </ac:cxnSpMkLst>
        </pc:cxnChg>
      </pc:sldChg>
      <pc:sldChg chg="addSp delSp modSp mod modNotesTx">
        <pc:chgData name="Mubina Asaria" userId="29605698-f7e7-4ed2-ae96-05f5c5209fa8" providerId="ADAL" clId="{89839E4B-8C52-4D19-9B5A-33DBF395B958}" dt="2024-07-22T14:34:13.996" v="18964" actId="1076"/>
        <pc:sldMkLst>
          <pc:docMk/>
          <pc:sldMk cId="1869901218" sldId="2586"/>
        </pc:sldMkLst>
        <pc:spChg chg="add del mod">
          <ac:chgData name="Mubina Asaria" userId="29605698-f7e7-4ed2-ae96-05f5c5209fa8" providerId="ADAL" clId="{89839E4B-8C52-4D19-9B5A-33DBF395B958}" dt="2024-06-28T09:31:20.570" v="3728" actId="22"/>
          <ac:spMkLst>
            <pc:docMk/>
            <pc:sldMk cId="1869901218" sldId="2586"/>
            <ac:spMk id="4" creationId="{23EE6C3A-6834-E837-9F0B-3D30C0373820}"/>
          </ac:spMkLst>
        </pc:spChg>
        <pc:spChg chg="mod">
          <ac:chgData name="Mubina Asaria" userId="29605698-f7e7-4ed2-ae96-05f5c5209fa8" providerId="ADAL" clId="{89839E4B-8C52-4D19-9B5A-33DBF395B958}" dt="2024-07-12T11:25:07.700" v="17553" actId="113"/>
          <ac:spMkLst>
            <pc:docMk/>
            <pc:sldMk cId="1869901218" sldId="2586"/>
            <ac:spMk id="8" creationId="{92F10CD4-0EBE-6451-85EF-9C350880E17D}"/>
          </ac:spMkLst>
        </pc:spChg>
        <pc:picChg chg="add mod">
          <ac:chgData name="Mubina Asaria" userId="29605698-f7e7-4ed2-ae96-05f5c5209fa8" providerId="ADAL" clId="{89839E4B-8C52-4D19-9B5A-33DBF395B958}" dt="2024-07-22T14:34:13.996" v="18964" actId="1076"/>
          <ac:picMkLst>
            <pc:docMk/>
            <pc:sldMk cId="1869901218" sldId="2586"/>
            <ac:picMk id="4" creationId="{0F0FAB85-DD05-4290-EE5E-DB0FE0085015}"/>
          </ac:picMkLst>
        </pc:picChg>
        <pc:picChg chg="mod">
          <ac:chgData name="Mubina Asaria" userId="29605698-f7e7-4ed2-ae96-05f5c5209fa8" providerId="ADAL" clId="{89839E4B-8C52-4D19-9B5A-33DBF395B958}" dt="2024-07-01T10:55:01.008" v="3734" actId="1076"/>
          <ac:picMkLst>
            <pc:docMk/>
            <pc:sldMk cId="1869901218" sldId="2586"/>
            <ac:picMk id="6" creationId="{EBC33A8A-F7E3-877A-F110-F08055E099C8}"/>
          </ac:picMkLst>
        </pc:picChg>
        <pc:cxnChg chg="add mod modVis">
          <ac:chgData name="Mubina Asaria" userId="29605698-f7e7-4ed2-ae96-05f5c5209fa8" providerId="ADAL" clId="{89839E4B-8C52-4D19-9B5A-33DBF395B958}" dt="2024-07-11T13:38:02.910" v="14976"/>
          <ac:cxnSpMkLst>
            <pc:docMk/>
            <pc:sldMk cId="1869901218" sldId="2586"/>
            <ac:cxnSpMk id="3" creationId="{7B7CEFD4-B532-7A58-0DCD-ACDC859DC665}"/>
          </ac:cxnSpMkLst>
        </pc:cxnChg>
      </pc:sldChg>
      <pc:sldChg chg="addSp delSp modSp mod modNotesTx">
        <pc:chgData name="Mubina Asaria" userId="29605698-f7e7-4ed2-ae96-05f5c5209fa8" providerId="ADAL" clId="{89839E4B-8C52-4D19-9B5A-33DBF395B958}" dt="2024-07-19T12:17:58.966" v="18461" actId="20577"/>
        <pc:sldMkLst>
          <pc:docMk/>
          <pc:sldMk cId="422397015" sldId="2587"/>
        </pc:sldMkLst>
        <pc:spChg chg="mod">
          <ac:chgData name="Mubina Asaria" userId="29605698-f7e7-4ed2-ae96-05f5c5209fa8" providerId="ADAL" clId="{89839E4B-8C52-4D19-9B5A-33DBF395B958}" dt="2024-07-02T10:19:24.293" v="5998" actId="1076"/>
          <ac:spMkLst>
            <pc:docMk/>
            <pc:sldMk cId="422397015" sldId="2587"/>
            <ac:spMk id="6" creationId="{194C1BD7-FF25-4C12-86BF-C0C40ECA0B16}"/>
          </ac:spMkLst>
        </pc:spChg>
        <pc:spChg chg="add mod">
          <ac:chgData name="Mubina Asaria" userId="29605698-f7e7-4ed2-ae96-05f5c5209fa8" providerId="ADAL" clId="{89839E4B-8C52-4D19-9B5A-33DBF395B958}" dt="2024-07-02T10:24:40.316" v="6026" actId="14100"/>
          <ac:spMkLst>
            <pc:docMk/>
            <pc:sldMk cId="422397015" sldId="2587"/>
            <ac:spMk id="9" creationId="{493A1177-0A6D-378F-47A0-7F667F13EB22}"/>
          </ac:spMkLst>
        </pc:spChg>
        <pc:picChg chg="add del mod">
          <ac:chgData name="Mubina Asaria" userId="29605698-f7e7-4ed2-ae96-05f5c5209fa8" providerId="ADAL" clId="{89839E4B-8C52-4D19-9B5A-33DBF395B958}" dt="2024-07-02T10:19:25.697" v="6000" actId="22"/>
          <ac:picMkLst>
            <pc:docMk/>
            <pc:sldMk cId="422397015" sldId="2587"/>
            <ac:picMk id="4" creationId="{1F104E4D-6CBD-4A9A-F660-6839A3313289}"/>
          </ac:picMkLst>
        </pc:picChg>
        <pc:picChg chg="add del">
          <ac:chgData name="Mubina Asaria" userId="29605698-f7e7-4ed2-ae96-05f5c5209fa8" providerId="ADAL" clId="{89839E4B-8C52-4D19-9B5A-33DBF395B958}" dt="2024-07-02T10:19:32.052" v="6002" actId="478"/>
          <ac:picMkLst>
            <pc:docMk/>
            <pc:sldMk cId="422397015" sldId="2587"/>
            <ac:picMk id="7" creationId="{A3FCE909-CDCE-A18E-9F27-95A918C782CC}"/>
          </ac:picMkLst>
        </pc:picChg>
        <pc:picChg chg="add mod modCrop">
          <ac:chgData name="Mubina Asaria" userId="29605698-f7e7-4ed2-ae96-05f5c5209fa8" providerId="ADAL" clId="{89839E4B-8C52-4D19-9B5A-33DBF395B958}" dt="2024-07-02T10:22:05.629" v="6011" actId="1440"/>
          <ac:picMkLst>
            <pc:docMk/>
            <pc:sldMk cId="422397015" sldId="2587"/>
            <ac:picMk id="8" creationId="{823A1315-CF4D-B323-B9D4-08D3B28187D9}"/>
          </ac:picMkLst>
        </pc:picChg>
        <pc:cxnChg chg="add mod modVis">
          <ac:chgData name="Mubina Asaria" userId="29605698-f7e7-4ed2-ae96-05f5c5209fa8" providerId="ADAL" clId="{89839E4B-8C52-4D19-9B5A-33DBF395B958}" dt="2024-07-11T13:38:01.717" v="14843"/>
          <ac:cxnSpMkLst>
            <pc:docMk/>
            <pc:sldMk cId="422397015" sldId="2587"/>
            <ac:cxnSpMk id="3" creationId="{3B5C077D-95B4-55A2-F4D3-409CEEA20817}"/>
          </ac:cxnSpMkLst>
        </pc:cxnChg>
        <pc:cxnChg chg="add del">
          <ac:chgData name="Mubina Asaria" userId="29605698-f7e7-4ed2-ae96-05f5c5209fa8" providerId="ADAL" clId="{89839E4B-8C52-4D19-9B5A-33DBF395B958}" dt="2024-07-02T10:24:13.110" v="6022" actId="478"/>
          <ac:cxnSpMkLst>
            <pc:docMk/>
            <pc:sldMk cId="422397015" sldId="2587"/>
            <ac:cxnSpMk id="11" creationId="{89B15D24-29A7-9883-6F79-75CD79A86268}"/>
          </ac:cxnSpMkLst>
        </pc:cxnChg>
        <pc:cxnChg chg="add mod">
          <ac:chgData name="Mubina Asaria" userId="29605698-f7e7-4ed2-ae96-05f5c5209fa8" providerId="ADAL" clId="{89839E4B-8C52-4D19-9B5A-33DBF395B958}" dt="2024-07-02T10:24:46.661" v="6027" actId="14100"/>
          <ac:cxnSpMkLst>
            <pc:docMk/>
            <pc:sldMk cId="422397015" sldId="2587"/>
            <ac:cxnSpMk id="13" creationId="{839A14DF-D2CC-250F-1D3A-66E89F16F2C7}"/>
          </ac:cxnSpMkLst>
        </pc:cxnChg>
      </pc:sldChg>
      <pc:sldChg chg="addSp delSp modSp mod modNotesTx">
        <pc:chgData name="Mubina Asaria" userId="29605698-f7e7-4ed2-ae96-05f5c5209fa8" providerId="ADAL" clId="{89839E4B-8C52-4D19-9B5A-33DBF395B958}" dt="2024-07-19T12:14:38.118" v="18345" actId="27636"/>
        <pc:sldMkLst>
          <pc:docMk/>
          <pc:sldMk cId="1247934190" sldId="2588"/>
        </pc:sldMkLst>
        <pc:spChg chg="mod">
          <ac:chgData name="Mubina Asaria" userId="29605698-f7e7-4ed2-ae96-05f5c5209fa8" providerId="ADAL" clId="{89839E4B-8C52-4D19-9B5A-33DBF395B958}" dt="2024-07-19T12:14:38.118" v="18345" actId="27636"/>
          <ac:spMkLst>
            <pc:docMk/>
            <pc:sldMk cId="1247934190" sldId="2588"/>
            <ac:spMk id="2" creationId="{60918C3E-D360-8E16-D445-F7CB84C85691}"/>
          </ac:spMkLst>
        </pc:spChg>
        <pc:spChg chg="mod">
          <ac:chgData name="Mubina Asaria" userId="29605698-f7e7-4ed2-ae96-05f5c5209fa8" providerId="ADAL" clId="{89839E4B-8C52-4D19-9B5A-33DBF395B958}" dt="2024-07-15T17:06:29.635" v="18305" actId="20577"/>
          <ac:spMkLst>
            <pc:docMk/>
            <pc:sldMk cId="1247934190" sldId="2588"/>
            <ac:spMk id="3" creationId="{3053529C-8E40-C3E1-7112-8F54707FDC00}"/>
          </ac:spMkLst>
        </pc:spChg>
        <pc:spChg chg="add del mod">
          <ac:chgData name="Mubina Asaria" userId="29605698-f7e7-4ed2-ae96-05f5c5209fa8" providerId="ADAL" clId="{89839E4B-8C52-4D19-9B5A-33DBF395B958}" dt="2024-07-11T13:38:01.199" v="14805"/>
          <ac:spMkLst>
            <pc:docMk/>
            <pc:sldMk cId="1247934190" sldId="2588"/>
            <ac:spMk id="7" creationId="{954944A2-55A7-81B5-6975-A331D32A58A0}"/>
          </ac:spMkLst>
        </pc:spChg>
        <pc:picChg chg="mod">
          <ac:chgData name="Mubina Asaria" userId="29605698-f7e7-4ed2-ae96-05f5c5209fa8" providerId="ADAL" clId="{89839E4B-8C52-4D19-9B5A-33DBF395B958}" dt="2024-07-19T12:13:57.504" v="18331" actId="14100"/>
          <ac:picMkLst>
            <pc:docMk/>
            <pc:sldMk cId="1247934190" sldId="2588"/>
            <ac:picMk id="4" creationId="{B022BCD0-FBB8-A28D-C0BE-E948A1C378D7}"/>
          </ac:picMkLst>
        </pc:picChg>
        <pc:picChg chg="mod">
          <ac:chgData name="Mubina Asaria" userId="29605698-f7e7-4ed2-ae96-05f5c5209fa8" providerId="ADAL" clId="{89839E4B-8C52-4D19-9B5A-33DBF395B958}" dt="2024-07-15T10:26:48.252" v="17958" actId="1076"/>
          <ac:picMkLst>
            <pc:docMk/>
            <pc:sldMk cId="1247934190" sldId="2588"/>
            <ac:picMk id="5" creationId="{6C313E5F-12AF-6246-B7BA-8E8EE1D436D2}"/>
          </ac:picMkLst>
        </pc:picChg>
        <pc:picChg chg="add mod">
          <ac:chgData name="Mubina Asaria" userId="29605698-f7e7-4ed2-ae96-05f5c5209fa8" providerId="ADAL" clId="{89839E4B-8C52-4D19-9B5A-33DBF395B958}" dt="2024-07-02T09:40:51.125" v="5602" actId="1076"/>
          <ac:picMkLst>
            <pc:docMk/>
            <pc:sldMk cId="1247934190" sldId="2588"/>
            <ac:picMk id="6" creationId="{328141C9-9409-195A-4D05-EA6097713738}"/>
          </ac:picMkLst>
        </pc:picChg>
        <pc:cxnChg chg="add mod modVis">
          <ac:chgData name="Mubina Asaria" userId="29605698-f7e7-4ed2-ae96-05f5c5209fa8" providerId="ADAL" clId="{89839E4B-8C52-4D19-9B5A-33DBF395B958}" dt="2024-07-11T13:38:01.635" v="14824"/>
          <ac:cxnSpMkLst>
            <pc:docMk/>
            <pc:sldMk cId="1247934190" sldId="2588"/>
            <ac:cxnSpMk id="8" creationId="{8A6016EB-C232-DD09-F6A6-7D4DA6594FC5}"/>
          </ac:cxnSpMkLst>
        </pc:cxnChg>
      </pc:sldChg>
      <pc:sldChg chg="addSp modSp mod modNotesTx">
        <pc:chgData name="Mubina Asaria" userId="29605698-f7e7-4ed2-ae96-05f5c5209fa8" providerId="ADAL" clId="{89839E4B-8C52-4D19-9B5A-33DBF395B958}" dt="2024-07-11T15:35:41.192" v="16634"/>
        <pc:sldMkLst>
          <pc:docMk/>
          <pc:sldMk cId="2906072739" sldId="2589"/>
        </pc:sldMkLst>
        <pc:cxnChg chg="add mod modVis">
          <ac:chgData name="Mubina Asaria" userId="29605698-f7e7-4ed2-ae96-05f5c5209fa8" providerId="ADAL" clId="{89839E4B-8C52-4D19-9B5A-33DBF395B958}" dt="2024-07-11T13:38:10.385" v="15587"/>
          <ac:cxnSpMkLst>
            <pc:docMk/>
            <pc:sldMk cId="2906072739" sldId="2589"/>
            <ac:cxnSpMk id="6" creationId="{962AD19E-968B-ADBF-FD18-21E2A5A7289A}"/>
          </ac:cxnSpMkLst>
        </pc:cxnChg>
      </pc:sldChg>
      <pc:sldChg chg="addSp modSp mod modNotesTx">
        <pc:chgData name="Mubina Asaria" userId="29605698-f7e7-4ed2-ae96-05f5c5209fa8" providerId="ADAL" clId="{89839E4B-8C52-4D19-9B5A-33DBF395B958}" dt="2024-07-11T13:38:04.200" v="15109"/>
        <pc:sldMkLst>
          <pc:docMk/>
          <pc:sldMk cId="3008793307" sldId="2590"/>
        </pc:sldMkLst>
        <pc:cxnChg chg="add mod modVis">
          <ac:chgData name="Mubina Asaria" userId="29605698-f7e7-4ed2-ae96-05f5c5209fa8" providerId="ADAL" clId="{89839E4B-8C52-4D19-9B5A-33DBF395B958}" dt="2024-07-11T13:38:04.200" v="15109"/>
          <ac:cxnSpMkLst>
            <pc:docMk/>
            <pc:sldMk cId="3008793307" sldId="2590"/>
            <ac:cxnSpMk id="4" creationId="{A53D9CA2-8A67-B24A-1CC2-B7C579EFD37E}"/>
          </ac:cxnSpMkLst>
        </pc:cxnChg>
      </pc:sldChg>
      <pc:sldChg chg="addSp modSp mod modNotesTx">
        <pc:chgData name="Mubina Asaria" userId="29605698-f7e7-4ed2-ae96-05f5c5209fa8" providerId="ADAL" clId="{89839E4B-8C52-4D19-9B5A-33DBF395B958}" dt="2024-07-11T14:28:29.573" v="16053" actId="403"/>
        <pc:sldMkLst>
          <pc:docMk/>
          <pc:sldMk cId="3907008515" sldId="2591"/>
        </pc:sldMkLst>
        <pc:spChg chg="mod">
          <ac:chgData name="Mubina Asaria" userId="29605698-f7e7-4ed2-ae96-05f5c5209fa8" providerId="ADAL" clId="{89839E4B-8C52-4D19-9B5A-33DBF395B958}" dt="2024-07-11T14:27:19.826" v="16038" actId="1076"/>
          <ac:spMkLst>
            <pc:docMk/>
            <pc:sldMk cId="3907008515" sldId="2591"/>
            <ac:spMk id="9" creationId="{A3F50305-63F9-14C5-2BCF-DFC8F9CAAFAA}"/>
          </ac:spMkLst>
        </pc:spChg>
        <pc:spChg chg="mod">
          <ac:chgData name="Mubina Asaria" userId="29605698-f7e7-4ed2-ae96-05f5c5209fa8" providerId="ADAL" clId="{89839E4B-8C52-4D19-9B5A-33DBF395B958}" dt="2024-07-11T14:28:29.573" v="16053" actId="403"/>
          <ac:spMkLst>
            <pc:docMk/>
            <pc:sldMk cId="3907008515" sldId="2591"/>
            <ac:spMk id="11" creationId="{BC5BE6D5-ADBA-739A-1843-E75FEC4DA518}"/>
          </ac:spMkLst>
        </pc:spChg>
        <pc:picChg chg="add mod">
          <ac:chgData name="Mubina Asaria" userId="29605698-f7e7-4ed2-ae96-05f5c5209fa8" providerId="ADAL" clId="{89839E4B-8C52-4D19-9B5A-33DBF395B958}" dt="2024-07-11T14:28:25.714" v="16052" actId="1076"/>
          <ac:picMkLst>
            <pc:docMk/>
            <pc:sldMk cId="3907008515" sldId="2591"/>
            <ac:picMk id="3" creationId="{FABF40B9-6740-379D-9E9F-8D7054F199CD}"/>
          </ac:picMkLst>
        </pc:picChg>
        <pc:picChg chg="mod">
          <ac:chgData name="Mubina Asaria" userId="29605698-f7e7-4ed2-ae96-05f5c5209fa8" providerId="ADAL" clId="{89839E4B-8C52-4D19-9B5A-33DBF395B958}" dt="2024-07-11T14:27:25.246" v="16039" actId="1076"/>
          <ac:picMkLst>
            <pc:docMk/>
            <pc:sldMk cId="3907008515" sldId="2591"/>
            <ac:picMk id="7" creationId="{22FD473A-CA9C-C497-5DB7-5366932F190B}"/>
          </ac:picMkLst>
        </pc:picChg>
        <pc:cxnChg chg="add mod modVis">
          <ac:chgData name="Mubina Asaria" userId="29605698-f7e7-4ed2-ae96-05f5c5209fa8" providerId="ADAL" clId="{89839E4B-8C52-4D19-9B5A-33DBF395B958}" dt="2024-07-11T13:38:04.357" v="15128"/>
          <ac:cxnSpMkLst>
            <pc:docMk/>
            <pc:sldMk cId="3907008515" sldId="2591"/>
            <ac:cxnSpMk id="2" creationId="{0C3F4A3C-3161-7220-1C1C-62D1CED3280F}"/>
          </ac:cxnSpMkLst>
        </pc:cxnChg>
      </pc:sldChg>
      <pc:sldChg chg="addSp delSp modSp mod">
        <pc:chgData name="Mubina Asaria" userId="29605698-f7e7-4ed2-ae96-05f5c5209fa8" providerId="ADAL" clId="{89839E4B-8C52-4D19-9B5A-33DBF395B958}" dt="2024-07-15T13:56:13.055" v="18242" actId="1076"/>
        <pc:sldMkLst>
          <pc:docMk/>
          <pc:sldMk cId="2402741939" sldId="2592"/>
        </pc:sldMkLst>
        <pc:spChg chg="mod">
          <ac:chgData name="Mubina Asaria" userId="29605698-f7e7-4ed2-ae96-05f5c5209fa8" providerId="ADAL" clId="{89839E4B-8C52-4D19-9B5A-33DBF395B958}" dt="2024-07-15T13:55:33.936" v="18239" actId="1076"/>
          <ac:spMkLst>
            <pc:docMk/>
            <pc:sldMk cId="2402741939" sldId="2592"/>
            <ac:spMk id="2" creationId="{60918C3E-D360-8E16-D445-F7CB84C85691}"/>
          </ac:spMkLst>
        </pc:spChg>
        <pc:spChg chg="mod">
          <ac:chgData name="Mubina Asaria" userId="29605698-f7e7-4ed2-ae96-05f5c5209fa8" providerId="ADAL" clId="{89839E4B-8C52-4D19-9B5A-33DBF395B958}" dt="2024-07-15T13:56:13.055" v="18242" actId="1076"/>
          <ac:spMkLst>
            <pc:docMk/>
            <pc:sldMk cId="2402741939" sldId="2592"/>
            <ac:spMk id="3" creationId="{3053529C-8E40-C3E1-7112-8F54707FDC00}"/>
          </ac:spMkLst>
        </pc:spChg>
        <pc:spChg chg="add del mod">
          <ac:chgData name="Mubina Asaria" userId="29605698-f7e7-4ed2-ae96-05f5c5209fa8" providerId="ADAL" clId="{89839E4B-8C52-4D19-9B5A-33DBF395B958}" dt="2024-07-11T13:38:04.402" v="15131"/>
          <ac:spMkLst>
            <pc:docMk/>
            <pc:sldMk cId="2402741939" sldId="2592"/>
            <ac:spMk id="6" creationId="{BD38C636-E0B3-017E-6A23-20B2DAD78E5B}"/>
          </ac:spMkLst>
        </pc:spChg>
        <pc:picChg chg="add mod">
          <ac:chgData name="Mubina Asaria" userId="29605698-f7e7-4ed2-ae96-05f5c5209fa8" providerId="ADAL" clId="{89839E4B-8C52-4D19-9B5A-33DBF395B958}" dt="2024-07-02T09:41:47.615" v="5605" actId="1076"/>
          <ac:picMkLst>
            <pc:docMk/>
            <pc:sldMk cId="2402741939" sldId="2592"/>
            <ac:picMk id="4" creationId="{95565A9B-7D14-522E-CA84-9C198B0D5036}"/>
          </ac:picMkLst>
        </pc:picChg>
        <pc:cxnChg chg="add mod modVis">
          <ac:chgData name="Mubina Asaria" userId="29605698-f7e7-4ed2-ae96-05f5c5209fa8" providerId="ADAL" clId="{89839E4B-8C52-4D19-9B5A-33DBF395B958}" dt="2024-07-11T13:38:04.520" v="15150"/>
          <ac:cxnSpMkLst>
            <pc:docMk/>
            <pc:sldMk cId="2402741939" sldId="2592"/>
            <ac:cxnSpMk id="7" creationId="{43601A05-92C8-BB64-9B0E-74575B84C4D2}"/>
          </ac:cxnSpMkLst>
        </pc:cxnChg>
      </pc:sldChg>
      <pc:sldChg chg="addSp modSp mod modNotesTx">
        <pc:chgData name="Mubina Asaria" userId="29605698-f7e7-4ed2-ae96-05f5c5209fa8" providerId="ADAL" clId="{89839E4B-8C52-4D19-9B5A-33DBF395B958}" dt="2024-07-11T15:25:04.468" v="16518" actId="1076"/>
        <pc:sldMkLst>
          <pc:docMk/>
          <pc:sldMk cId="1368670073" sldId="2593"/>
        </pc:sldMkLst>
        <pc:spChg chg="mod">
          <ac:chgData name="Mubina Asaria" userId="29605698-f7e7-4ed2-ae96-05f5c5209fa8" providerId="ADAL" clId="{89839E4B-8C52-4D19-9B5A-33DBF395B958}" dt="2024-07-10T09:48:49.804" v="12989" actId="113"/>
          <ac:spMkLst>
            <pc:docMk/>
            <pc:sldMk cId="1368670073" sldId="2593"/>
            <ac:spMk id="15" creationId="{0ED4B726-26AD-AA80-EF5B-EE41F8E71A05}"/>
          </ac:spMkLst>
        </pc:spChg>
        <pc:picChg chg="mod">
          <ac:chgData name="Mubina Asaria" userId="29605698-f7e7-4ed2-ae96-05f5c5209fa8" providerId="ADAL" clId="{89839E4B-8C52-4D19-9B5A-33DBF395B958}" dt="2024-07-10T09:48:29.989" v="12987" actId="1076"/>
          <ac:picMkLst>
            <pc:docMk/>
            <pc:sldMk cId="1368670073" sldId="2593"/>
            <ac:picMk id="4" creationId="{2155BBE3-158A-F98C-48B7-A722980E6DDF}"/>
          </ac:picMkLst>
        </pc:picChg>
        <pc:picChg chg="add mod">
          <ac:chgData name="Mubina Asaria" userId="29605698-f7e7-4ed2-ae96-05f5c5209fa8" providerId="ADAL" clId="{89839E4B-8C52-4D19-9B5A-33DBF395B958}" dt="2024-07-11T15:25:04.468" v="16518" actId="1076"/>
          <ac:picMkLst>
            <pc:docMk/>
            <pc:sldMk cId="1368670073" sldId="2593"/>
            <ac:picMk id="5" creationId="{5BDD0549-18C5-745D-A1DD-F79D844544BB}"/>
          </ac:picMkLst>
        </pc:picChg>
        <pc:cxnChg chg="add mod modVis">
          <ac:chgData name="Mubina Asaria" userId="29605698-f7e7-4ed2-ae96-05f5c5209fa8" providerId="ADAL" clId="{89839E4B-8C52-4D19-9B5A-33DBF395B958}" dt="2024-07-11T13:38:09.261" v="15454"/>
          <ac:cxnSpMkLst>
            <pc:docMk/>
            <pc:sldMk cId="1368670073" sldId="2593"/>
            <ac:cxnSpMk id="3" creationId="{A64B0C1B-BDA5-5A9A-00F8-2B586905455B}"/>
          </ac:cxnSpMkLst>
        </pc:cxnChg>
      </pc:sldChg>
      <pc:sldChg chg="addSp delSp modSp mod modNotesTx">
        <pc:chgData name="Mubina Asaria" userId="29605698-f7e7-4ed2-ae96-05f5c5209fa8" providerId="ADAL" clId="{89839E4B-8C52-4D19-9B5A-33DBF395B958}" dt="2024-07-24T09:11:38.766" v="19537" actId="113"/>
        <pc:sldMkLst>
          <pc:docMk/>
          <pc:sldMk cId="2621097815" sldId="2594"/>
        </pc:sldMkLst>
        <pc:spChg chg="mod">
          <ac:chgData name="Mubina Asaria" userId="29605698-f7e7-4ed2-ae96-05f5c5209fa8" providerId="ADAL" clId="{89839E4B-8C52-4D19-9B5A-33DBF395B958}" dt="2024-06-24T15:20:22.307" v="1454" actId="113"/>
          <ac:spMkLst>
            <pc:docMk/>
            <pc:sldMk cId="2621097815" sldId="2594"/>
            <ac:spMk id="10" creationId="{55F3E0D6-0AB8-1C83-FF3D-7FC6BE6ADE38}"/>
          </ac:spMkLst>
        </pc:spChg>
        <pc:picChg chg="add del">
          <ac:chgData name="Mubina Asaria" userId="29605698-f7e7-4ed2-ae96-05f5c5209fa8" providerId="ADAL" clId="{89839E4B-8C52-4D19-9B5A-33DBF395B958}" dt="2024-06-24T15:18:33.463" v="1444" actId="22"/>
          <ac:picMkLst>
            <pc:docMk/>
            <pc:sldMk cId="2621097815" sldId="2594"/>
            <ac:picMk id="4" creationId="{7D9A33E7-73B3-72CD-7E48-BC43EEBB112F}"/>
          </ac:picMkLst>
        </pc:picChg>
        <pc:picChg chg="del">
          <ac:chgData name="Mubina Asaria" userId="29605698-f7e7-4ed2-ae96-05f5c5209fa8" providerId="ADAL" clId="{89839E4B-8C52-4D19-9B5A-33DBF395B958}" dt="2024-06-24T15:18:31.376" v="1442" actId="478"/>
          <ac:picMkLst>
            <pc:docMk/>
            <pc:sldMk cId="2621097815" sldId="2594"/>
            <ac:picMk id="5" creationId="{88D4F8AB-783F-F7EC-B378-E49BA101C86D}"/>
          </ac:picMkLst>
        </pc:picChg>
        <pc:picChg chg="add mod">
          <ac:chgData name="Mubina Asaria" userId="29605698-f7e7-4ed2-ae96-05f5c5209fa8" providerId="ADAL" clId="{89839E4B-8C52-4D19-9B5A-33DBF395B958}" dt="2024-06-24T15:19:22.235" v="1450" actId="1076"/>
          <ac:picMkLst>
            <pc:docMk/>
            <pc:sldMk cId="2621097815" sldId="2594"/>
            <ac:picMk id="11" creationId="{148BDF65-B07C-4868-3722-5B43BEC4CA09}"/>
          </ac:picMkLst>
        </pc:picChg>
      </pc:sldChg>
      <pc:sldChg chg="addSp modSp mod">
        <pc:chgData name="Mubina Asaria" userId="29605698-f7e7-4ed2-ae96-05f5c5209fa8" providerId="ADAL" clId="{89839E4B-8C52-4D19-9B5A-33DBF395B958}" dt="2024-07-24T09:16:03.671" v="19554" actId="1037"/>
        <pc:sldMkLst>
          <pc:docMk/>
          <pc:sldMk cId="4061782576" sldId="2595"/>
        </pc:sldMkLst>
        <pc:spChg chg="mod">
          <ac:chgData name="Mubina Asaria" userId="29605698-f7e7-4ed2-ae96-05f5c5209fa8" providerId="ADAL" clId="{89839E4B-8C52-4D19-9B5A-33DBF395B958}" dt="2024-07-24T09:16:03.671" v="19554" actId="1037"/>
          <ac:spMkLst>
            <pc:docMk/>
            <pc:sldMk cId="4061782576" sldId="2595"/>
            <ac:spMk id="2" creationId="{41798443-7EB3-4698-9C45-EA843368FDE3}"/>
          </ac:spMkLst>
        </pc:spChg>
        <pc:picChg chg="add mod">
          <ac:chgData name="Mubina Asaria" userId="29605698-f7e7-4ed2-ae96-05f5c5209fa8" providerId="ADAL" clId="{89839E4B-8C52-4D19-9B5A-33DBF395B958}" dt="2024-07-24T09:15:43.605" v="19547"/>
          <ac:picMkLst>
            <pc:docMk/>
            <pc:sldMk cId="4061782576" sldId="2595"/>
            <ac:picMk id="3" creationId="{8F671BAD-4913-4E39-0782-2B811D0AF8DF}"/>
          </ac:picMkLst>
        </pc:picChg>
        <pc:picChg chg="mod">
          <ac:chgData name="Mubina Asaria" userId="29605698-f7e7-4ed2-ae96-05f5c5209fa8" providerId="ADAL" clId="{89839E4B-8C52-4D19-9B5A-33DBF395B958}" dt="2024-07-24T09:15:47.741" v="19548" actId="1076"/>
          <ac:picMkLst>
            <pc:docMk/>
            <pc:sldMk cId="4061782576" sldId="2595"/>
            <ac:picMk id="4" creationId="{0BC8B320-EB82-FB38-51B7-7AA9AE8E6614}"/>
          </ac:picMkLst>
        </pc:picChg>
      </pc:sldChg>
      <pc:sldChg chg="delSp modSp mod modNotesTx">
        <pc:chgData name="Mubina Asaria" userId="29605698-f7e7-4ed2-ae96-05f5c5209fa8" providerId="ADAL" clId="{89839E4B-8C52-4D19-9B5A-33DBF395B958}" dt="2024-07-25T06:37:44.461" v="20949" actId="20577"/>
        <pc:sldMkLst>
          <pc:docMk/>
          <pc:sldMk cId="2934148188" sldId="2596"/>
        </pc:sldMkLst>
        <pc:spChg chg="del">
          <ac:chgData name="Mubina Asaria" userId="29605698-f7e7-4ed2-ae96-05f5c5209fa8" providerId="ADAL" clId="{89839E4B-8C52-4D19-9B5A-33DBF395B958}" dt="2024-07-24T09:16:38.056" v="19555" actId="478"/>
          <ac:spMkLst>
            <pc:docMk/>
            <pc:sldMk cId="2934148188" sldId="2596"/>
            <ac:spMk id="2" creationId="{41798443-7EB3-4698-9C45-EA843368FDE3}"/>
          </ac:spMkLst>
        </pc:spChg>
        <pc:spChg chg="mod">
          <ac:chgData name="Mubina Asaria" userId="29605698-f7e7-4ed2-ae96-05f5c5209fa8" providerId="ADAL" clId="{89839E4B-8C52-4D19-9B5A-33DBF395B958}" dt="2024-07-24T09:16:45.573" v="19556" actId="1076"/>
          <ac:spMkLst>
            <pc:docMk/>
            <pc:sldMk cId="2934148188" sldId="2596"/>
            <ac:spMk id="8" creationId="{D88448D5-8330-45BC-BDE6-44B12F285B00}"/>
          </ac:spMkLst>
        </pc:spChg>
        <pc:picChg chg="mod">
          <ac:chgData name="Mubina Asaria" userId="29605698-f7e7-4ed2-ae96-05f5c5209fa8" providerId="ADAL" clId="{89839E4B-8C52-4D19-9B5A-33DBF395B958}" dt="2024-07-02T09:46:09.403" v="5631" actId="1076"/>
          <ac:picMkLst>
            <pc:docMk/>
            <pc:sldMk cId="2934148188" sldId="2596"/>
            <ac:picMk id="6" creationId="{DF2A6AF9-6B8E-C700-3B5A-A97BEEC5DA07}"/>
          </ac:picMkLst>
        </pc:picChg>
      </pc:sldChg>
      <pc:sldChg chg="addSp modSp mod ord">
        <pc:chgData name="Mubina Asaria" userId="29605698-f7e7-4ed2-ae96-05f5c5209fa8" providerId="ADAL" clId="{89839E4B-8C52-4D19-9B5A-33DBF395B958}" dt="2024-07-11T13:38:00.590" v="14745"/>
        <pc:sldMkLst>
          <pc:docMk/>
          <pc:sldMk cId="836789466" sldId="2597"/>
        </pc:sldMkLst>
        <pc:picChg chg="add mod">
          <ac:chgData name="Mubina Asaria" userId="29605698-f7e7-4ed2-ae96-05f5c5209fa8" providerId="ADAL" clId="{89839E4B-8C52-4D19-9B5A-33DBF395B958}" dt="2024-07-02T09:52:31.532" v="5675" actId="1076"/>
          <ac:picMkLst>
            <pc:docMk/>
            <pc:sldMk cId="836789466" sldId="2597"/>
            <ac:picMk id="3" creationId="{B4113744-CDC0-83CA-6143-9D1157EA004E}"/>
          </ac:picMkLst>
        </pc:picChg>
        <pc:cxnChg chg="add mod modVis">
          <ac:chgData name="Mubina Asaria" userId="29605698-f7e7-4ed2-ae96-05f5c5209fa8" providerId="ADAL" clId="{89839E4B-8C52-4D19-9B5A-33DBF395B958}" dt="2024-07-11T13:38:00.590" v="14745"/>
          <ac:cxnSpMkLst>
            <pc:docMk/>
            <pc:sldMk cId="836789466" sldId="2597"/>
            <ac:cxnSpMk id="4" creationId="{D2C7000C-C3AD-C993-34B4-7D95E59065B7}"/>
          </ac:cxnSpMkLst>
        </pc:cxnChg>
      </pc:sldChg>
      <pc:sldChg chg="addSp modSp mod">
        <pc:chgData name="Mubina Asaria" userId="29605698-f7e7-4ed2-ae96-05f5c5209fa8" providerId="ADAL" clId="{89839E4B-8C52-4D19-9B5A-33DBF395B958}" dt="2024-07-11T13:38:01.981" v="14881"/>
        <pc:sldMkLst>
          <pc:docMk/>
          <pc:sldMk cId="1109045881" sldId="2598"/>
        </pc:sldMkLst>
        <pc:picChg chg="add mod">
          <ac:chgData name="Mubina Asaria" userId="29605698-f7e7-4ed2-ae96-05f5c5209fa8" providerId="ADAL" clId="{89839E4B-8C52-4D19-9B5A-33DBF395B958}" dt="2024-07-02T09:53:01.047" v="5688" actId="1037"/>
          <ac:picMkLst>
            <pc:docMk/>
            <pc:sldMk cId="1109045881" sldId="2598"/>
            <ac:picMk id="3" creationId="{9CD92425-5163-E068-48EC-30E2C43E6816}"/>
          </ac:picMkLst>
        </pc:picChg>
        <pc:cxnChg chg="add mod modVis">
          <ac:chgData name="Mubina Asaria" userId="29605698-f7e7-4ed2-ae96-05f5c5209fa8" providerId="ADAL" clId="{89839E4B-8C52-4D19-9B5A-33DBF395B958}" dt="2024-07-11T13:38:01.981" v="14881"/>
          <ac:cxnSpMkLst>
            <pc:docMk/>
            <pc:sldMk cId="1109045881" sldId="2598"/>
            <ac:cxnSpMk id="4" creationId="{28BB36CC-C18A-BB4C-13B5-1C6CB97B57D9}"/>
          </ac:cxnSpMkLst>
        </pc:cxnChg>
      </pc:sldChg>
      <pc:sldChg chg="addSp modSp mod">
        <pc:chgData name="Mubina Asaria" userId="29605698-f7e7-4ed2-ae96-05f5c5209fa8" providerId="ADAL" clId="{89839E4B-8C52-4D19-9B5A-33DBF395B958}" dt="2024-07-11T13:38:02.984" v="14995"/>
        <pc:sldMkLst>
          <pc:docMk/>
          <pc:sldMk cId="386864530" sldId="2599"/>
        </pc:sldMkLst>
        <pc:picChg chg="add mod">
          <ac:chgData name="Mubina Asaria" userId="29605698-f7e7-4ed2-ae96-05f5c5209fa8" providerId="ADAL" clId="{89839E4B-8C52-4D19-9B5A-33DBF395B958}" dt="2024-07-02T09:53:24.674" v="5700" actId="1037"/>
          <ac:picMkLst>
            <pc:docMk/>
            <pc:sldMk cId="386864530" sldId="2599"/>
            <ac:picMk id="3" creationId="{E8A5146F-B173-FD2C-6763-6502F5391765}"/>
          </ac:picMkLst>
        </pc:picChg>
        <pc:cxnChg chg="add mod modVis">
          <ac:chgData name="Mubina Asaria" userId="29605698-f7e7-4ed2-ae96-05f5c5209fa8" providerId="ADAL" clId="{89839E4B-8C52-4D19-9B5A-33DBF395B958}" dt="2024-07-11T13:38:02.984" v="14995"/>
          <ac:cxnSpMkLst>
            <pc:docMk/>
            <pc:sldMk cId="386864530" sldId="2599"/>
            <ac:cxnSpMk id="4" creationId="{19595CFB-EB2B-5FF0-2A5B-A03622D67A2D}"/>
          </ac:cxnSpMkLst>
        </pc:cxnChg>
      </pc:sldChg>
      <pc:sldChg chg="addSp modSp mod">
        <pc:chgData name="Mubina Asaria" userId="29605698-f7e7-4ed2-ae96-05f5c5209fa8" providerId="ADAL" clId="{89839E4B-8C52-4D19-9B5A-33DBF395B958}" dt="2024-07-11T13:38:04.595" v="15169"/>
        <pc:sldMkLst>
          <pc:docMk/>
          <pc:sldMk cId="120940540" sldId="2600"/>
        </pc:sldMkLst>
        <pc:picChg chg="add mod">
          <ac:chgData name="Mubina Asaria" userId="29605698-f7e7-4ed2-ae96-05f5c5209fa8" providerId="ADAL" clId="{89839E4B-8C52-4D19-9B5A-33DBF395B958}" dt="2024-07-02T09:53:53.469" v="5724" actId="1037"/>
          <ac:picMkLst>
            <pc:docMk/>
            <pc:sldMk cId="120940540" sldId="2600"/>
            <ac:picMk id="3" creationId="{8EFC91DD-29CA-0AD9-8A7A-A1512994101F}"/>
          </ac:picMkLst>
        </pc:picChg>
        <pc:cxnChg chg="add mod modVis">
          <ac:chgData name="Mubina Asaria" userId="29605698-f7e7-4ed2-ae96-05f5c5209fa8" providerId="ADAL" clId="{89839E4B-8C52-4D19-9B5A-33DBF395B958}" dt="2024-07-11T13:38:04.595" v="15169"/>
          <ac:cxnSpMkLst>
            <pc:docMk/>
            <pc:sldMk cId="120940540" sldId="2600"/>
            <ac:cxnSpMk id="4" creationId="{C0955E62-181C-3A32-9835-A78C7AE38E89}"/>
          </ac:cxnSpMkLst>
        </pc:cxnChg>
      </pc:sldChg>
      <pc:sldChg chg="addSp modSp mod">
        <pc:chgData name="Mubina Asaria" userId="29605698-f7e7-4ed2-ae96-05f5c5209fa8" providerId="ADAL" clId="{89839E4B-8C52-4D19-9B5A-33DBF395B958}" dt="2024-07-11T13:38:05.498" v="15264"/>
        <pc:sldMkLst>
          <pc:docMk/>
          <pc:sldMk cId="3954988792" sldId="2601"/>
        </pc:sldMkLst>
        <pc:picChg chg="add mod">
          <ac:chgData name="Mubina Asaria" userId="29605698-f7e7-4ed2-ae96-05f5c5209fa8" providerId="ADAL" clId="{89839E4B-8C52-4D19-9B5A-33DBF395B958}" dt="2024-07-02T09:54:06.027" v="5735" actId="1037"/>
          <ac:picMkLst>
            <pc:docMk/>
            <pc:sldMk cId="3954988792" sldId="2601"/>
            <ac:picMk id="3" creationId="{42CC1D31-5456-CF3B-EEE7-DFFB7DEFB98B}"/>
          </ac:picMkLst>
        </pc:picChg>
        <pc:cxnChg chg="add mod modVis">
          <ac:chgData name="Mubina Asaria" userId="29605698-f7e7-4ed2-ae96-05f5c5209fa8" providerId="ADAL" clId="{89839E4B-8C52-4D19-9B5A-33DBF395B958}" dt="2024-07-11T13:38:05.498" v="15264"/>
          <ac:cxnSpMkLst>
            <pc:docMk/>
            <pc:sldMk cId="3954988792" sldId="2601"/>
            <ac:cxnSpMk id="4" creationId="{C9A01377-7623-F6D5-E53E-FCCCAE71D624}"/>
          </ac:cxnSpMkLst>
        </pc:cxnChg>
      </pc:sldChg>
      <pc:sldChg chg="addSp modSp mod">
        <pc:chgData name="Mubina Asaria" userId="29605698-f7e7-4ed2-ae96-05f5c5209fa8" providerId="ADAL" clId="{89839E4B-8C52-4D19-9B5A-33DBF395B958}" dt="2024-07-11T13:38:09.444" v="15492"/>
        <pc:sldMkLst>
          <pc:docMk/>
          <pc:sldMk cId="27427941" sldId="2602"/>
        </pc:sldMkLst>
        <pc:picChg chg="add mod">
          <ac:chgData name="Mubina Asaria" userId="29605698-f7e7-4ed2-ae96-05f5c5209fa8" providerId="ADAL" clId="{89839E4B-8C52-4D19-9B5A-33DBF395B958}" dt="2024-07-02T09:54:21.260" v="5746" actId="1037"/>
          <ac:picMkLst>
            <pc:docMk/>
            <pc:sldMk cId="27427941" sldId="2602"/>
            <ac:picMk id="3" creationId="{8E49090B-7BBB-D65B-BD1C-E27BF0FB2FEA}"/>
          </ac:picMkLst>
        </pc:picChg>
        <pc:cxnChg chg="add mod modVis">
          <ac:chgData name="Mubina Asaria" userId="29605698-f7e7-4ed2-ae96-05f5c5209fa8" providerId="ADAL" clId="{89839E4B-8C52-4D19-9B5A-33DBF395B958}" dt="2024-07-11T13:38:09.444" v="15492"/>
          <ac:cxnSpMkLst>
            <pc:docMk/>
            <pc:sldMk cId="27427941" sldId="2602"/>
            <ac:cxnSpMk id="4" creationId="{CE6980CC-69E5-9AF7-A1A0-257B72781660}"/>
          </ac:cxnSpMkLst>
        </pc:cxnChg>
      </pc:sldChg>
      <pc:sldChg chg="addSp delSp modSp mod">
        <pc:chgData name="Mubina Asaria" userId="29605698-f7e7-4ed2-ae96-05f5c5209fa8" providerId="ADAL" clId="{89839E4B-8C52-4D19-9B5A-33DBF395B958}" dt="2024-07-02T09:54:40.566" v="5759" actId="1037"/>
        <pc:sldMkLst>
          <pc:docMk/>
          <pc:sldMk cId="1038979294" sldId="2603"/>
        </pc:sldMkLst>
        <pc:spChg chg="add del">
          <ac:chgData name="Mubina Asaria" userId="29605698-f7e7-4ed2-ae96-05f5c5209fa8" providerId="ADAL" clId="{89839E4B-8C52-4D19-9B5A-33DBF395B958}" dt="2024-06-26T15:20:16.521" v="3481" actId="478"/>
          <ac:spMkLst>
            <pc:docMk/>
            <pc:sldMk cId="1038979294" sldId="2603"/>
            <ac:spMk id="2" creationId="{CC42FA0D-0CDA-7566-9651-CF639F6AC65B}"/>
          </ac:spMkLst>
        </pc:spChg>
        <pc:picChg chg="add mod">
          <ac:chgData name="Mubina Asaria" userId="29605698-f7e7-4ed2-ae96-05f5c5209fa8" providerId="ADAL" clId="{89839E4B-8C52-4D19-9B5A-33DBF395B958}" dt="2024-07-02T09:54:40.566" v="5759" actId="1037"/>
          <ac:picMkLst>
            <pc:docMk/>
            <pc:sldMk cId="1038979294" sldId="2603"/>
            <ac:picMk id="3" creationId="{E7AFD89A-669A-9BA5-03C7-867E82E78AB8}"/>
          </ac:picMkLst>
        </pc:picChg>
        <pc:picChg chg="mod">
          <ac:chgData name="Mubina Asaria" userId="29605698-f7e7-4ed2-ae96-05f5c5209fa8" providerId="ADAL" clId="{89839E4B-8C52-4D19-9B5A-33DBF395B958}" dt="2024-06-26T15:20:17.265" v="3482" actId="1076"/>
          <ac:picMkLst>
            <pc:docMk/>
            <pc:sldMk cId="1038979294" sldId="2603"/>
            <ac:picMk id="1026" creationId="{079DD367-970D-F264-8FF5-DED8CF8AC36A}"/>
          </ac:picMkLst>
        </pc:picChg>
      </pc:sldChg>
      <pc:sldChg chg="addSp modSp mod">
        <pc:chgData name="Mubina Asaria" userId="29605698-f7e7-4ed2-ae96-05f5c5209fa8" providerId="ADAL" clId="{89839E4B-8C52-4D19-9B5A-33DBF395B958}" dt="2024-07-02T09:55:17.449" v="5774" actId="1037"/>
        <pc:sldMkLst>
          <pc:docMk/>
          <pc:sldMk cId="4131648578" sldId="2604"/>
        </pc:sldMkLst>
        <pc:spChg chg="mod">
          <ac:chgData name="Mubina Asaria" userId="29605698-f7e7-4ed2-ae96-05f5c5209fa8" providerId="ADAL" clId="{89839E4B-8C52-4D19-9B5A-33DBF395B958}" dt="2024-06-26T14:07:15.737" v="2543" actId="20577"/>
          <ac:spMkLst>
            <pc:docMk/>
            <pc:sldMk cId="4131648578" sldId="2604"/>
            <ac:spMk id="7" creationId="{BFCA01B6-E455-528E-5324-61FD84C53325}"/>
          </ac:spMkLst>
        </pc:spChg>
        <pc:picChg chg="add mod">
          <ac:chgData name="Mubina Asaria" userId="29605698-f7e7-4ed2-ae96-05f5c5209fa8" providerId="ADAL" clId="{89839E4B-8C52-4D19-9B5A-33DBF395B958}" dt="2024-07-02T09:55:17.449" v="5774" actId="1037"/>
          <ac:picMkLst>
            <pc:docMk/>
            <pc:sldMk cId="4131648578" sldId="2604"/>
            <ac:picMk id="3" creationId="{DF423375-2BE1-5D49-2F2D-800DF6E54648}"/>
          </ac:picMkLst>
        </pc:picChg>
      </pc:sldChg>
      <pc:sldChg chg="addSp modSp mod">
        <pc:chgData name="Mubina Asaria" userId="29605698-f7e7-4ed2-ae96-05f5c5209fa8" providerId="ADAL" clId="{89839E4B-8C52-4D19-9B5A-33DBF395B958}" dt="2024-07-02T09:55:33.907" v="5786" actId="1037"/>
        <pc:sldMkLst>
          <pc:docMk/>
          <pc:sldMk cId="3816354890" sldId="2605"/>
        </pc:sldMkLst>
        <pc:picChg chg="add mod">
          <ac:chgData name="Mubina Asaria" userId="29605698-f7e7-4ed2-ae96-05f5c5209fa8" providerId="ADAL" clId="{89839E4B-8C52-4D19-9B5A-33DBF395B958}" dt="2024-07-02T09:55:33.907" v="5786" actId="1037"/>
          <ac:picMkLst>
            <pc:docMk/>
            <pc:sldMk cId="3816354890" sldId="2605"/>
            <ac:picMk id="3" creationId="{93005E96-1B1A-3F7E-9911-7625CECA36C9}"/>
          </ac:picMkLst>
        </pc:picChg>
      </pc:sldChg>
      <pc:sldChg chg="addSp modSp mod">
        <pc:chgData name="Mubina Asaria" userId="29605698-f7e7-4ed2-ae96-05f5c5209fa8" providerId="ADAL" clId="{89839E4B-8C52-4D19-9B5A-33DBF395B958}" dt="2024-07-02T09:55:56.065" v="5796" actId="1037"/>
        <pc:sldMkLst>
          <pc:docMk/>
          <pc:sldMk cId="729340709" sldId="2606"/>
        </pc:sldMkLst>
        <pc:picChg chg="add mod">
          <ac:chgData name="Mubina Asaria" userId="29605698-f7e7-4ed2-ae96-05f5c5209fa8" providerId="ADAL" clId="{89839E4B-8C52-4D19-9B5A-33DBF395B958}" dt="2024-07-02T09:55:56.065" v="5796" actId="1037"/>
          <ac:picMkLst>
            <pc:docMk/>
            <pc:sldMk cId="729340709" sldId="2606"/>
            <ac:picMk id="3" creationId="{22B33F9D-0686-3338-4791-EA34B6B9DDAD}"/>
          </ac:picMkLst>
        </pc:picChg>
      </pc:sldChg>
      <pc:sldChg chg="addSp delSp modSp add mod setBg modNotesTx">
        <pc:chgData name="Mubina Asaria" userId="29605698-f7e7-4ed2-ae96-05f5c5209fa8" providerId="ADAL" clId="{89839E4B-8C52-4D19-9B5A-33DBF395B958}" dt="2024-07-11T14:06:49.708" v="15813" actId="14100"/>
        <pc:sldMkLst>
          <pc:docMk/>
          <pc:sldMk cId="2439378139" sldId="2607"/>
        </pc:sldMkLst>
        <pc:spChg chg="del">
          <ac:chgData name="Mubina Asaria" userId="29605698-f7e7-4ed2-ae96-05f5c5209fa8" providerId="ADAL" clId="{89839E4B-8C52-4D19-9B5A-33DBF395B958}" dt="2024-07-11T13:54:22.329" v="15753" actId="478"/>
          <ac:spMkLst>
            <pc:docMk/>
            <pc:sldMk cId="2439378139" sldId="2607"/>
            <ac:spMk id="2" creationId="{4B8D4DC7-73B7-4BA4-8DE4-3AB10B65D7AE}"/>
          </ac:spMkLst>
        </pc:spChg>
        <pc:spChg chg="mod ord">
          <ac:chgData name="Mubina Asaria" userId="29605698-f7e7-4ed2-ae96-05f5c5209fa8" providerId="ADAL" clId="{89839E4B-8C52-4D19-9B5A-33DBF395B958}" dt="2024-07-11T14:03:11.128" v="15801" actId="14100"/>
          <ac:spMkLst>
            <pc:docMk/>
            <pc:sldMk cId="2439378139" sldId="2607"/>
            <ac:spMk id="3" creationId="{BEADDC60-7F1D-233E-6A52-FB8EB3E59C38}"/>
          </ac:spMkLst>
        </pc:spChg>
        <pc:spChg chg="ord">
          <ac:chgData name="Mubina Asaria" userId="29605698-f7e7-4ed2-ae96-05f5c5209fa8" providerId="ADAL" clId="{89839E4B-8C52-4D19-9B5A-33DBF395B958}" dt="2024-07-11T13:59:11.488" v="15784" actId="26606"/>
          <ac:spMkLst>
            <pc:docMk/>
            <pc:sldMk cId="2439378139" sldId="2607"/>
            <ac:spMk id="25" creationId="{1F83A97F-0EAF-4AFF-9834-C8684908CD37}"/>
          </ac:spMkLst>
        </pc:spChg>
        <pc:spChg chg="add del">
          <ac:chgData name="Mubina Asaria" userId="29605698-f7e7-4ed2-ae96-05f5c5209fa8" providerId="ADAL" clId="{89839E4B-8C52-4D19-9B5A-33DBF395B958}" dt="2024-07-11T13:57:42.536" v="15765" actId="26606"/>
          <ac:spMkLst>
            <pc:docMk/>
            <pc:sldMk cId="2439378139" sldId="2607"/>
            <ac:spMk id="1030" creationId="{AC8EEB0F-BA72-49AC-956F-331B60FDE79E}"/>
          </ac:spMkLst>
        </pc:spChg>
        <pc:spChg chg="add del">
          <ac:chgData name="Mubina Asaria" userId="29605698-f7e7-4ed2-ae96-05f5c5209fa8" providerId="ADAL" clId="{89839E4B-8C52-4D19-9B5A-33DBF395B958}" dt="2024-07-11T13:55:08.720" v="15756" actId="26606"/>
          <ac:spMkLst>
            <pc:docMk/>
            <pc:sldMk cId="2439378139" sldId="2607"/>
            <ac:spMk id="1031" creationId="{6234BCC6-39B9-47D9-8BF8-C665401AE23C}"/>
          </ac:spMkLst>
        </pc:spChg>
        <pc:spChg chg="add del">
          <ac:chgData name="Mubina Asaria" userId="29605698-f7e7-4ed2-ae96-05f5c5209fa8" providerId="ADAL" clId="{89839E4B-8C52-4D19-9B5A-33DBF395B958}" dt="2024-07-11T13:57:42.536" v="15765" actId="26606"/>
          <ac:spMkLst>
            <pc:docMk/>
            <pc:sldMk cId="2439378139" sldId="2607"/>
            <ac:spMk id="1032" creationId="{8CC700D5-9809-43F4-89D5-7DBBCB0DCC10}"/>
          </ac:spMkLst>
        </pc:spChg>
        <pc:spChg chg="add del">
          <ac:chgData name="Mubina Asaria" userId="29605698-f7e7-4ed2-ae96-05f5c5209fa8" providerId="ADAL" clId="{89839E4B-8C52-4D19-9B5A-33DBF395B958}" dt="2024-07-11T13:55:08.720" v="15756" actId="26606"/>
          <ac:spMkLst>
            <pc:docMk/>
            <pc:sldMk cId="2439378139" sldId="2607"/>
            <ac:spMk id="1033" creationId="{72A9CE9D-DAC3-40AF-B504-78A64A909F9D}"/>
          </ac:spMkLst>
        </pc:spChg>
        <pc:spChg chg="add del">
          <ac:chgData name="Mubina Asaria" userId="29605698-f7e7-4ed2-ae96-05f5c5209fa8" providerId="ADAL" clId="{89839E4B-8C52-4D19-9B5A-33DBF395B958}" dt="2024-07-11T13:57:42.536" v="15765" actId="26606"/>
          <ac:spMkLst>
            <pc:docMk/>
            <pc:sldMk cId="2439378139" sldId="2607"/>
            <ac:spMk id="1034" creationId="{C7163242-6303-46DC-BAC1-2A204F061321}"/>
          </ac:spMkLst>
        </pc:spChg>
        <pc:spChg chg="add del">
          <ac:chgData name="Mubina Asaria" userId="29605698-f7e7-4ed2-ae96-05f5c5209fa8" providerId="ADAL" clId="{89839E4B-8C52-4D19-9B5A-33DBF395B958}" dt="2024-07-11T13:55:08.720" v="15756" actId="26606"/>
          <ac:spMkLst>
            <pc:docMk/>
            <pc:sldMk cId="2439378139" sldId="2607"/>
            <ac:spMk id="1035" creationId="{506D7452-6CDE-4381-86CE-07B2459383D5}"/>
          </ac:spMkLst>
        </pc:spChg>
        <pc:spChg chg="add del">
          <ac:chgData name="Mubina Asaria" userId="29605698-f7e7-4ed2-ae96-05f5c5209fa8" providerId="ADAL" clId="{89839E4B-8C52-4D19-9B5A-33DBF395B958}" dt="2024-07-11T13:57:42.536" v="15765" actId="26606"/>
          <ac:spMkLst>
            <pc:docMk/>
            <pc:sldMk cId="2439378139" sldId="2607"/>
            <ac:spMk id="1036" creationId="{805C4C40-D70E-4C4F-B228-98A0A6132603}"/>
          </ac:spMkLst>
        </pc:spChg>
        <pc:spChg chg="add del">
          <ac:chgData name="Mubina Asaria" userId="29605698-f7e7-4ed2-ae96-05f5c5209fa8" providerId="ADAL" clId="{89839E4B-8C52-4D19-9B5A-33DBF395B958}" dt="2024-07-11T13:55:08.720" v="15756" actId="26606"/>
          <ac:spMkLst>
            <pc:docMk/>
            <pc:sldMk cId="2439378139" sldId="2607"/>
            <ac:spMk id="1037" creationId="{762DA937-8B55-4317-BD32-98D7AF30E39E}"/>
          </ac:spMkLst>
        </pc:spChg>
        <pc:spChg chg="add del">
          <ac:chgData name="Mubina Asaria" userId="29605698-f7e7-4ed2-ae96-05f5c5209fa8" providerId="ADAL" clId="{89839E4B-8C52-4D19-9B5A-33DBF395B958}" dt="2024-07-11T13:55:08.720" v="15756" actId="26606"/>
          <ac:spMkLst>
            <pc:docMk/>
            <pc:sldMk cId="2439378139" sldId="2607"/>
            <ac:spMk id="1039" creationId="{C52EE5A8-045B-4D39-8ED1-513334085EEC}"/>
          </ac:spMkLst>
        </pc:spChg>
        <pc:spChg chg="add del">
          <ac:chgData name="Mubina Asaria" userId="29605698-f7e7-4ed2-ae96-05f5c5209fa8" providerId="ADAL" clId="{89839E4B-8C52-4D19-9B5A-33DBF395B958}" dt="2024-07-11T13:58:55.002" v="15780" actId="26606"/>
          <ac:spMkLst>
            <pc:docMk/>
            <pc:sldMk cId="2439378139" sldId="2607"/>
            <ac:spMk id="1040" creationId="{A061BA2E-A388-41C5-B73A-B0FEB6B1029D}"/>
          </ac:spMkLst>
        </pc:spChg>
        <pc:spChg chg="add del">
          <ac:chgData name="Mubina Asaria" userId="29605698-f7e7-4ed2-ae96-05f5c5209fa8" providerId="ADAL" clId="{89839E4B-8C52-4D19-9B5A-33DBF395B958}" dt="2024-07-11T13:55:16.162" v="15758" actId="26606"/>
          <ac:spMkLst>
            <pc:docMk/>
            <pc:sldMk cId="2439378139" sldId="2607"/>
            <ac:spMk id="1041" creationId="{27BDFED6-6E33-4606-AFE2-886ADB1C018E}"/>
          </ac:spMkLst>
        </pc:spChg>
        <pc:spChg chg="add del">
          <ac:chgData name="Mubina Asaria" userId="29605698-f7e7-4ed2-ae96-05f5c5209fa8" providerId="ADAL" clId="{89839E4B-8C52-4D19-9B5A-33DBF395B958}" dt="2024-07-11T13:55:16.162" v="15758" actId="26606"/>
          <ac:spMkLst>
            <pc:docMk/>
            <pc:sldMk cId="2439378139" sldId="2607"/>
            <ac:spMk id="1042" creationId="{890DEF05-784E-4B61-89E4-04C4ECF4E5A0}"/>
          </ac:spMkLst>
        </pc:spChg>
        <pc:spChg chg="add del">
          <ac:chgData name="Mubina Asaria" userId="29605698-f7e7-4ed2-ae96-05f5c5209fa8" providerId="ADAL" clId="{89839E4B-8C52-4D19-9B5A-33DBF395B958}" dt="2024-07-11T13:58:55.002" v="15780" actId="26606"/>
          <ac:spMkLst>
            <pc:docMk/>
            <pc:sldMk cId="2439378139" sldId="2607"/>
            <ac:spMk id="1044" creationId="{76E192A2-3ED3-4081-8A86-A22B5114178F}"/>
          </ac:spMkLst>
        </pc:spChg>
        <pc:spChg chg="add del">
          <ac:chgData name="Mubina Asaria" userId="29605698-f7e7-4ed2-ae96-05f5c5209fa8" providerId="ADAL" clId="{89839E4B-8C52-4D19-9B5A-33DBF395B958}" dt="2024-07-11T13:55:22.928" v="15760" actId="26606"/>
          <ac:spMkLst>
            <pc:docMk/>
            <pc:sldMk cId="2439378139" sldId="2607"/>
            <ac:spMk id="1045" creationId="{022BDE4A-8A20-4A69-9C5A-581C82036A4D}"/>
          </ac:spMkLst>
        </pc:spChg>
        <pc:spChg chg="add del">
          <ac:chgData name="Mubina Asaria" userId="29605698-f7e7-4ed2-ae96-05f5c5209fa8" providerId="ADAL" clId="{89839E4B-8C52-4D19-9B5A-33DBF395B958}" dt="2024-07-11T13:58:55.002" v="15780" actId="26606"/>
          <ac:spMkLst>
            <pc:docMk/>
            <pc:sldMk cId="2439378139" sldId="2607"/>
            <ac:spMk id="1046" creationId="{79F40191-0F44-4FD1-82CC-ACB507C14BE6}"/>
          </ac:spMkLst>
        </pc:spChg>
        <pc:spChg chg="add del">
          <ac:chgData name="Mubina Asaria" userId="29605698-f7e7-4ed2-ae96-05f5c5209fa8" providerId="ADAL" clId="{89839E4B-8C52-4D19-9B5A-33DBF395B958}" dt="2024-07-11T13:59:06.592" v="15782" actId="26606"/>
          <ac:spMkLst>
            <pc:docMk/>
            <pc:sldMk cId="2439378139" sldId="2607"/>
            <ac:spMk id="1048" creationId="{FFCDD23B-75C8-427B-BD08-53C8156CD7CD}"/>
          </ac:spMkLst>
        </pc:spChg>
        <pc:spChg chg="add del">
          <ac:chgData name="Mubina Asaria" userId="29605698-f7e7-4ed2-ae96-05f5c5209fa8" providerId="ADAL" clId="{89839E4B-8C52-4D19-9B5A-33DBF395B958}" dt="2024-07-11T13:59:06.592" v="15782" actId="26606"/>
          <ac:spMkLst>
            <pc:docMk/>
            <pc:sldMk cId="2439378139" sldId="2607"/>
            <ac:spMk id="1049" creationId="{AFFC87AC-C919-4FE5-BAC3-39509E001152}"/>
          </ac:spMkLst>
        </pc:spChg>
        <pc:spChg chg="add del">
          <ac:chgData name="Mubina Asaria" userId="29605698-f7e7-4ed2-ae96-05f5c5209fa8" providerId="ADAL" clId="{89839E4B-8C52-4D19-9B5A-33DBF395B958}" dt="2024-07-11T13:59:06.592" v="15782" actId="26606"/>
          <ac:spMkLst>
            <pc:docMk/>
            <pc:sldMk cId="2439378139" sldId="2607"/>
            <ac:spMk id="1050" creationId="{AB5E08C4-8CDD-4623-A5B8-E998C6DEE3B7}"/>
          </ac:spMkLst>
        </pc:spChg>
        <pc:spChg chg="add del">
          <ac:chgData name="Mubina Asaria" userId="29605698-f7e7-4ed2-ae96-05f5c5209fa8" providerId="ADAL" clId="{89839E4B-8C52-4D19-9B5A-33DBF395B958}" dt="2024-07-11T13:59:06.592" v="15782" actId="26606"/>
          <ac:spMkLst>
            <pc:docMk/>
            <pc:sldMk cId="2439378139" sldId="2607"/>
            <ac:spMk id="1051" creationId="{15F33878-D502-4FFA-8ACE-F2AECDB2A23F}"/>
          </ac:spMkLst>
        </pc:spChg>
        <pc:spChg chg="add del">
          <ac:chgData name="Mubina Asaria" userId="29605698-f7e7-4ed2-ae96-05f5c5209fa8" providerId="ADAL" clId="{89839E4B-8C52-4D19-9B5A-33DBF395B958}" dt="2024-07-11T13:59:11.488" v="15784" actId="26606"/>
          <ac:spMkLst>
            <pc:docMk/>
            <pc:sldMk cId="2439378139" sldId="2607"/>
            <ac:spMk id="1053" creationId="{197C305C-0E98-44D5-A930-21F23CC52F93}"/>
          </ac:spMkLst>
        </pc:spChg>
        <pc:spChg chg="add del">
          <ac:chgData name="Mubina Asaria" userId="29605698-f7e7-4ed2-ae96-05f5c5209fa8" providerId="ADAL" clId="{89839E4B-8C52-4D19-9B5A-33DBF395B958}" dt="2024-07-11T13:59:11.488" v="15784" actId="26606"/>
          <ac:spMkLst>
            <pc:docMk/>
            <pc:sldMk cId="2439378139" sldId="2607"/>
            <ac:spMk id="1054" creationId="{A3473CF9-37EB-43E7-89EF-D2D1C53D1DAC}"/>
          </ac:spMkLst>
        </pc:spChg>
        <pc:spChg chg="add del">
          <ac:chgData name="Mubina Asaria" userId="29605698-f7e7-4ed2-ae96-05f5c5209fa8" providerId="ADAL" clId="{89839E4B-8C52-4D19-9B5A-33DBF395B958}" dt="2024-07-11T13:59:11.488" v="15784" actId="26606"/>
          <ac:spMkLst>
            <pc:docMk/>
            <pc:sldMk cId="2439378139" sldId="2607"/>
            <ac:spMk id="1055" creationId="{586B4EF9-43BA-4655-A6FF-1D8E21574C95}"/>
          </ac:spMkLst>
        </pc:spChg>
        <pc:spChg chg="add del">
          <ac:chgData name="Mubina Asaria" userId="29605698-f7e7-4ed2-ae96-05f5c5209fa8" providerId="ADAL" clId="{89839E4B-8C52-4D19-9B5A-33DBF395B958}" dt="2024-07-11T13:57:49.559" v="15767" actId="26606"/>
          <ac:spMkLst>
            <pc:docMk/>
            <pc:sldMk cId="2439378139" sldId="2607"/>
            <ac:spMk id="1213" creationId="{489B7BFD-8F45-4093-AD9C-91B15B0503D9}"/>
          </ac:spMkLst>
        </pc:spChg>
        <pc:spChg chg="add del">
          <ac:chgData name="Mubina Asaria" userId="29605698-f7e7-4ed2-ae96-05f5c5209fa8" providerId="ADAL" clId="{89839E4B-8C52-4D19-9B5A-33DBF395B958}" dt="2024-07-11T13:57:49.559" v="15767" actId="26606"/>
          <ac:spMkLst>
            <pc:docMk/>
            <pc:sldMk cId="2439378139" sldId="2607"/>
            <ac:spMk id="1217" creationId="{4D4C00DC-4DC6-4CD2-9E31-F17E6CEBC5A6}"/>
          </ac:spMkLst>
        </pc:spChg>
        <pc:spChg chg="add del">
          <ac:chgData name="Mubina Asaria" userId="29605698-f7e7-4ed2-ae96-05f5c5209fa8" providerId="ADAL" clId="{89839E4B-8C52-4D19-9B5A-33DBF395B958}" dt="2024-07-11T13:57:49.559" v="15767" actId="26606"/>
          <ac:spMkLst>
            <pc:docMk/>
            <pc:sldMk cId="2439378139" sldId="2607"/>
            <ac:spMk id="1218" creationId="{F778F7C6-A4AB-4CBC-8CC6-19DF9EE963ED}"/>
          </ac:spMkLst>
        </pc:spChg>
        <pc:spChg chg="add del">
          <ac:chgData name="Mubina Asaria" userId="29605698-f7e7-4ed2-ae96-05f5c5209fa8" providerId="ADAL" clId="{89839E4B-8C52-4D19-9B5A-33DBF395B958}" dt="2024-07-11T13:58:00.727" v="15769" actId="26606"/>
          <ac:spMkLst>
            <pc:docMk/>
            <pc:sldMk cId="2439378139" sldId="2607"/>
            <ac:spMk id="1223" creationId="{27BDFED6-6E33-4606-AFE2-886ADB1C018E}"/>
          </ac:spMkLst>
        </pc:spChg>
        <pc:spChg chg="add del">
          <ac:chgData name="Mubina Asaria" userId="29605698-f7e7-4ed2-ae96-05f5c5209fa8" providerId="ADAL" clId="{89839E4B-8C52-4D19-9B5A-33DBF395B958}" dt="2024-07-11T13:58:00.727" v="15769" actId="26606"/>
          <ac:spMkLst>
            <pc:docMk/>
            <pc:sldMk cId="2439378139" sldId="2607"/>
            <ac:spMk id="1224" creationId="{890DEF05-784E-4B61-89E4-04C4ECF4E5A0}"/>
          </ac:spMkLst>
        </pc:spChg>
        <pc:spChg chg="add del">
          <ac:chgData name="Mubina Asaria" userId="29605698-f7e7-4ed2-ae96-05f5c5209fa8" providerId="ADAL" clId="{89839E4B-8C52-4D19-9B5A-33DBF395B958}" dt="2024-07-11T13:58:06.890" v="15771" actId="26606"/>
          <ac:spMkLst>
            <pc:docMk/>
            <pc:sldMk cId="2439378139" sldId="2607"/>
            <ac:spMk id="1227" creationId="{022BDE4A-8A20-4A69-9C5A-581C82036A4D}"/>
          </ac:spMkLst>
        </pc:spChg>
        <pc:spChg chg="add del">
          <ac:chgData name="Mubina Asaria" userId="29605698-f7e7-4ed2-ae96-05f5c5209fa8" providerId="ADAL" clId="{89839E4B-8C52-4D19-9B5A-33DBF395B958}" dt="2024-07-11T13:58:19.125" v="15773" actId="26606"/>
          <ac:spMkLst>
            <pc:docMk/>
            <pc:sldMk cId="2439378139" sldId="2607"/>
            <ac:spMk id="1229" creationId="{99ED5833-B85B-4103-8A3B-CAB0308E6C15}"/>
          </ac:spMkLst>
        </pc:spChg>
        <pc:spChg chg="add del">
          <ac:chgData name="Mubina Asaria" userId="29605698-f7e7-4ed2-ae96-05f5c5209fa8" providerId="ADAL" clId="{89839E4B-8C52-4D19-9B5A-33DBF395B958}" dt="2024-07-11T13:58:23.565" v="15775" actId="26606"/>
          <ac:spMkLst>
            <pc:docMk/>
            <pc:sldMk cId="2439378139" sldId="2607"/>
            <ac:spMk id="1231" creationId="{A8CCCB6D-5162-4AAE-A5E3-3AC55410DBCE}"/>
          </ac:spMkLst>
        </pc:spChg>
        <pc:spChg chg="add del">
          <ac:chgData name="Mubina Asaria" userId="29605698-f7e7-4ed2-ae96-05f5c5209fa8" providerId="ADAL" clId="{89839E4B-8C52-4D19-9B5A-33DBF395B958}" dt="2024-07-11T13:58:23.565" v="15775" actId="26606"/>
          <ac:spMkLst>
            <pc:docMk/>
            <pc:sldMk cId="2439378139" sldId="2607"/>
            <ac:spMk id="1232" creationId="{0BCD8C04-CC7B-40EF-82EB-E9821F79BB86}"/>
          </ac:spMkLst>
        </pc:spChg>
        <pc:spChg chg="add del">
          <ac:chgData name="Mubina Asaria" userId="29605698-f7e7-4ed2-ae96-05f5c5209fa8" providerId="ADAL" clId="{89839E4B-8C52-4D19-9B5A-33DBF395B958}" dt="2024-07-11T13:58:28.329" v="15777" actId="26606"/>
          <ac:spMkLst>
            <pc:docMk/>
            <pc:sldMk cId="2439378139" sldId="2607"/>
            <ac:spMk id="1234" creationId="{C4879EFC-8E62-4E00-973C-C45EE9EC676D}"/>
          </ac:spMkLst>
        </pc:spChg>
        <pc:spChg chg="add del">
          <ac:chgData name="Mubina Asaria" userId="29605698-f7e7-4ed2-ae96-05f5c5209fa8" providerId="ADAL" clId="{89839E4B-8C52-4D19-9B5A-33DBF395B958}" dt="2024-07-11T13:58:28.329" v="15777" actId="26606"/>
          <ac:spMkLst>
            <pc:docMk/>
            <pc:sldMk cId="2439378139" sldId="2607"/>
            <ac:spMk id="1235" creationId="{D6A9C53F-5F90-40A5-8C85-5412D39C8C68}"/>
          </ac:spMkLst>
        </pc:spChg>
        <pc:grpChg chg="add del">
          <ac:chgData name="Mubina Asaria" userId="29605698-f7e7-4ed2-ae96-05f5c5209fa8" providerId="ADAL" clId="{89839E4B-8C52-4D19-9B5A-33DBF395B958}" dt="2024-07-11T13:57:42.536" v="15765" actId="26606"/>
          <ac:grpSpMkLst>
            <pc:docMk/>
            <pc:sldMk cId="2439378139" sldId="2607"/>
            <ac:grpSpMk id="1038" creationId="{06536C0D-2219-44F1-94EC-B9A56501DB36}"/>
          </ac:grpSpMkLst>
        </pc:grpChg>
        <pc:grpChg chg="add del">
          <ac:chgData name="Mubina Asaria" userId="29605698-f7e7-4ed2-ae96-05f5c5209fa8" providerId="ADAL" clId="{89839E4B-8C52-4D19-9B5A-33DBF395B958}" dt="2024-07-11T13:57:49.559" v="15767" actId="26606"/>
          <ac:grpSpMkLst>
            <pc:docMk/>
            <pc:sldMk cId="2439378139" sldId="2607"/>
            <ac:grpSpMk id="1214" creationId="{66FB5A75-BDE2-4F12-A95B-C48788A7685C}"/>
          </ac:grpSpMkLst>
        </pc:grpChg>
        <pc:grpChg chg="add del">
          <ac:chgData name="Mubina Asaria" userId="29605698-f7e7-4ed2-ae96-05f5c5209fa8" providerId="ADAL" clId="{89839E4B-8C52-4D19-9B5A-33DBF395B958}" dt="2024-07-11T13:57:49.559" v="15767" actId="26606"/>
          <ac:grpSpMkLst>
            <pc:docMk/>
            <pc:sldMk cId="2439378139" sldId="2607"/>
            <ac:grpSpMk id="1219" creationId="{63301095-70B2-49AA-8DA9-A35629AD621C}"/>
          </ac:grpSpMkLst>
        </pc:grpChg>
        <pc:picChg chg="mod ord">
          <ac:chgData name="Mubina Asaria" userId="29605698-f7e7-4ed2-ae96-05f5c5209fa8" providerId="ADAL" clId="{89839E4B-8C52-4D19-9B5A-33DBF395B958}" dt="2024-07-11T14:03:17.662" v="15802" actId="1076"/>
          <ac:picMkLst>
            <pc:docMk/>
            <pc:sldMk cId="2439378139" sldId="2607"/>
            <ac:picMk id="4" creationId="{6EA6E380-7474-90C2-8B5C-1926287AA1F0}"/>
          </ac:picMkLst>
        </pc:picChg>
        <pc:picChg chg="add mod">
          <ac:chgData name="Mubina Asaria" userId="29605698-f7e7-4ed2-ae96-05f5c5209fa8" providerId="ADAL" clId="{89839E4B-8C52-4D19-9B5A-33DBF395B958}" dt="2024-07-11T14:06:49.708" v="15813" actId="14100"/>
          <ac:picMkLst>
            <pc:docMk/>
            <pc:sldMk cId="2439378139" sldId="2607"/>
            <ac:picMk id="6" creationId="{430531E2-824C-B78E-7FDD-D4F6FEF4E2E7}"/>
          </ac:picMkLst>
        </pc:picChg>
        <pc:picChg chg="add mod ord">
          <ac:chgData name="Mubina Asaria" userId="29605698-f7e7-4ed2-ae96-05f5c5209fa8" providerId="ADAL" clId="{89839E4B-8C52-4D19-9B5A-33DBF395B958}" dt="2024-07-11T13:55:22.928" v="15760" actId="26606"/>
          <ac:picMkLst>
            <pc:docMk/>
            <pc:sldMk cId="2439378139" sldId="2607"/>
            <ac:picMk id="1026" creationId="{58F1D275-DC55-265A-1CFD-388790E30F5A}"/>
          </ac:picMkLst>
        </pc:picChg>
        <pc:picChg chg="add mod ord">
          <ac:chgData name="Mubina Asaria" userId="29605698-f7e7-4ed2-ae96-05f5c5209fa8" providerId="ADAL" clId="{89839E4B-8C52-4D19-9B5A-33DBF395B958}" dt="2024-07-11T13:59:12.322" v="15785" actId="14100"/>
          <ac:picMkLst>
            <pc:docMk/>
            <pc:sldMk cId="2439378139" sldId="2607"/>
            <ac:picMk id="1028" creationId="{06DA85F4-373D-E2CE-2587-2B59F251991F}"/>
          </ac:picMkLst>
        </pc:picChg>
        <pc:cxnChg chg="add mod ord modVis">
          <ac:chgData name="Mubina Asaria" userId="29605698-f7e7-4ed2-ae96-05f5c5209fa8" providerId="ADAL" clId="{89839E4B-8C52-4D19-9B5A-33DBF395B958}" dt="2024-07-11T13:59:11.488" v="15784" actId="26606"/>
          <ac:cxnSpMkLst>
            <pc:docMk/>
            <pc:sldMk cId="2439378139" sldId="2607"/>
            <ac:cxnSpMk id="5" creationId="{CE587CD2-C28B-6F0D-C099-C19519976319}"/>
          </ac:cxnSpMkLst>
        </pc:cxnChg>
        <pc:cxnChg chg="add del">
          <ac:chgData name="Mubina Asaria" userId="29605698-f7e7-4ed2-ae96-05f5c5209fa8" providerId="ADAL" clId="{89839E4B-8C52-4D19-9B5A-33DBF395B958}" dt="2024-07-11T13:55:16.162" v="15758" actId="26606"/>
          <ac:cxnSpMkLst>
            <pc:docMk/>
            <pc:sldMk cId="2439378139" sldId="2607"/>
            <ac:cxnSpMk id="1043" creationId="{C41BAEC7-F7B0-4224-8B18-8F74B7D87F0B}"/>
          </ac:cxnSpMkLst>
        </pc:cxnChg>
        <pc:cxnChg chg="add del">
          <ac:chgData name="Mubina Asaria" userId="29605698-f7e7-4ed2-ae96-05f5c5209fa8" providerId="ADAL" clId="{89839E4B-8C52-4D19-9B5A-33DBF395B958}" dt="2024-07-11T13:58:00.727" v="15769" actId="26606"/>
          <ac:cxnSpMkLst>
            <pc:docMk/>
            <pc:sldMk cId="2439378139" sldId="2607"/>
            <ac:cxnSpMk id="1225" creationId="{C41BAEC7-F7B0-4224-8B18-8F74B7D87F0B}"/>
          </ac:cxnSpMkLst>
        </pc:cxnChg>
      </pc:sldChg>
      <pc:sldChg chg="addSp delSp modSp add mod setBg modNotesTx">
        <pc:chgData name="Mubina Asaria" userId="29605698-f7e7-4ed2-ae96-05f5c5209fa8" providerId="ADAL" clId="{89839E4B-8C52-4D19-9B5A-33DBF395B958}" dt="2024-07-22T14:52:08.097" v="19155" actId="113"/>
        <pc:sldMkLst>
          <pc:docMk/>
          <pc:sldMk cId="522553977" sldId="2608"/>
        </pc:sldMkLst>
        <pc:spChg chg="mod ord">
          <ac:chgData name="Mubina Asaria" userId="29605698-f7e7-4ed2-ae96-05f5c5209fa8" providerId="ADAL" clId="{89839E4B-8C52-4D19-9B5A-33DBF395B958}" dt="2024-07-11T14:53:20.744" v="16298" actId="26606"/>
          <ac:spMkLst>
            <pc:docMk/>
            <pc:sldMk cId="522553977" sldId="2608"/>
            <ac:spMk id="2" creationId="{4B8D4DC7-73B7-4BA4-8DE4-3AB10B65D7AE}"/>
          </ac:spMkLst>
        </pc:spChg>
        <pc:spChg chg="mod">
          <ac:chgData name="Mubina Asaria" userId="29605698-f7e7-4ed2-ae96-05f5c5209fa8" providerId="ADAL" clId="{89839E4B-8C52-4D19-9B5A-33DBF395B958}" dt="2024-07-11T14:53:29.459" v="16303" actId="1076"/>
          <ac:spMkLst>
            <pc:docMk/>
            <pc:sldMk cId="522553977" sldId="2608"/>
            <ac:spMk id="3" creationId="{15A05104-042F-58D6-5C32-B7B7DB58329F}"/>
          </ac:spMkLst>
        </pc:spChg>
        <pc:spChg chg="add del mod">
          <ac:chgData name="Mubina Asaria" userId="29605698-f7e7-4ed2-ae96-05f5c5209fa8" providerId="ADAL" clId="{89839E4B-8C52-4D19-9B5A-33DBF395B958}" dt="2024-07-22T14:52:08.097" v="19155" actId="113"/>
          <ac:spMkLst>
            <pc:docMk/>
            <pc:sldMk cId="522553977" sldId="2608"/>
            <ac:spMk id="4" creationId="{C243BBCD-EC94-80E5-8856-412E6CB68490}"/>
          </ac:spMkLst>
        </pc:spChg>
        <pc:spChg chg="del">
          <ac:chgData name="Mubina Asaria" userId="29605698-f7e7-4ed2-ae96-05f5c5209fa8" providerId="ADAL" clId="{89839E4B-8C52-4D19-9B5A-33DBF395B958}" dt="2024-06-24T15:48:25.865" v="1653" actId="478"/>
          <ac:spMkLst>
            <pc:docMk/>
            <pc:sldMk cId="522553977" sldId="2608"/>
            <ac:spMk id="5" creationId="{80C73000-9D06-DDA8-EFA6-A6E3027793D8}"/>
          </ac:spMkLst>
        </pc:spChg>
        <pc:spChg chg="del">
          <ac:chgData name="Mubina Asaria" userId="29605698-f7e7-4ed2-ae96-05f5c5209fa8" providerId="ADAL" clId="{89839E4B-8C52-4D19-9B5A-33DBF395B958}" dt="2024-07-04T16:02:45.400" v="9872" actId="478"/>
          <ac:spMkLst>
            <pc:docMk/>
            <pc:sldMk cId="522553977" sldId="2608"/>
            <ac:spMk id="7" creationId="{2131E8D3-708B-2890-C39E-F01A91AB0E31}"/>
          </ac:spMkLst>
        </pc:spChg>
        <pc:spChg chg="mod">
          <ac:chgData name="Mubina Asaria" userId="29605698-f7e7-4ed2-ae96-05f5c5209fa8" providerId="ADAL" clId="{89839E4B-8C52-4D19-9B5A-33DBF395B958}" dt="2024-07-11T14:53:20.744" v="16298" actId="26606"/>
          <ac:spMkLst>
            <pc:docMk/>
            <pc:sldMk cId="522553977" sldId="2608"/>
            <ac:spMk id="9" creationId="{8E73B482-2AEE-2249-EE09-5B388C8880F2}"/>
          </ac:spMkLst>
        </pc:spChg>
        <pc:spChg chg="del">
          <ac:chgData name="Mubina Asaria" userId="29605698-f7e7-4ed2-ae96-05f5c5209fa8" providerId="ADAL" clId="{89839E4B-8C52-4D19-9B5A-33DBF395B958}" dt="2024-06-24T15:48:28.237" v="1654" actId="478"/>
          <ac:spMkLst>
            <pc:docMk/>
            <pc:sldMk cId="522553977" sldId="2608"/>
            <ac:spMk id="10" creationId="{C59EAB9B-1A96-360C-B22D-F92794073C99}"/>
          </ac:spMkLst>
        </pc:spChg>
        <pc:spChg chg="del">
          <ac:chgData name="Mubina Asaria" userId="29605698-f7e7-4ed2-ae96-05f5c5209fa8" providerId="ADAL" clId="{89839E4B-8C52-4D19-9B5A-33DBF395B958}" dt="2024-06-24T15:48:30.500" v="1655" actId="478"/>
          <ac:spMkLst>
            <pc:docMk/>
            <pc:sldMk cId="522553977" sldId="2608"/>
            <ac:spMk id="11" creationId="{F0174EF8-3A72-1D4E-2EE3-EA704980334C}"/>
          </ac:spMkLst>
        </pc:spChg>
        <pc:spChg chg="del">
          <ac:chgData name="Mubina Asaria" userId="29605698-f7e7-4ed2-ae96-05f5c5209fa8" providerId="ADAL" clId="{89839E4B-8C52-4D19-9B5A-33DBF395B958}" dt="2024-06-24T15:58:33.371" v="1869" actId="478"/>
          <ac:spMkLst>
            <pc:docMk/>
            <pc:sldMk cId="522553977" sldId="2608"/>
            <ac:spMk id="12" creationId="{A0387ABC-B7F3-8B41-C549-35DC15D19E2C}"/>
          </ac:spMkLst>
        </pc:spChg>
        <pc:spChg chg="ord">
          <ac:chgData name="Mubina Asaria" userId="29605698-f7e7-4ed2-ae96-05f5c5209fa8" providerId="ADAL" clId="{89839E4B-8C52-4D19-9B5A-33DBF395B958}" dt="2024-07-11T14:53:20.744" v="16298" actId="26606"/>
          <ac:spMkLst>
            <pc:docMk/>
            <pc:sldMk cId="522553977" sldId="2608"/>
            <ac:spMk id="25" creationId="{1F83A97F-0EAF-4AFF-9834-C8684908CD37}"/>
          </ac:spMkLst>
        </pc:spChg>
        <pc:spChg chg="add del">
          <ac:chgData name="Mubina Asaria" userId="29605698-f7e7-4ed2-ae96-05f5c5209fa8" providerId="ADAL" clId="{89839E4B-8C52-4D19-9B5A-33DBF395B958}" dt="2024-07-11T14:53:13.039" v="16294" actId="26606"/>
          <ac:spMkLst>
            <pc:docMk/>
            <pc:sldMk cId="522553977" sldId="2608"/>
            <ac:spMk id="1043" creationId="{5F879AC3-D4CE-493C-ADC7-06205677F4F8}"/>
          </ac:spMkLst>
        </pc:spChg>
        <pc:spChg chg="add del">
          <ac:chgData name="Mubina Asaria" userId="29605698-f7e7-4ed2-ae96-05f5c5209fa8" providerId="ADAL" clId="{89839E4B-8C52-4D19-9B5A-33DBF395B958}" dt="2024-07-11T14:53:13.039" v="16294" actId="26606"/>
          <ac:spMkLst>
            <pc:docMk/>
            <pc:sldMk cId="522553977" sldId="2608"/>
            <ac:spMk id="1045" creationId="{736F0DFD-0954-464F-BF12-DD2E6F6E0380}"/>
          </ac:spMkLst>
        </pc:spChg>
        <pc:spChg chg="add del">
          <ac:chgData name="Mubina Asaria" userId="29605698-f7e7-4ed2-ae96-05f5c5209fa8" providerId="ADAL" clId="{89839E4B-8C52-4D19-9B5A-33DBF395B958}" dt="2024-07-11T14:53:16.993" v="16296" actId="26606"/>
          <ac:spMkLst>
            <pc:docMk/>
            <pc:sldMk cId="522553977" sldId="2608"/>
            <ac:spMk id="1047" creationId="{6FA8F714-B9D8-488A-8CCA-E9948FF913A9}"/>
          </ac:spMkLst>
        </pc:spChg>
        <pc:spChg chg="add del">
          <ac:chgData name="Mubina Asaria" userId="29605698-f7e7-4ed2-ae96-05f5c5209fa8" providerId="ADAL" clId="{89839E4B-8C52-4D19-9B5A-33DBF395B958}" dt="2024-07-11T14:53:16.993" v="16296" actId="26606"/>
          <ac:spMkLst>
            <pc:docMk/>
            <pc:sldMk cId="522553977" sldId="2608"/>
            <ac:spMk id="1048" creationId="{B9FF99BD-075F-4761-A995-6FC574BD25EA}"/>
          </ac:spMkLst>
        </pc:spChg>
        <pc:spChg chg="add del">
          <ac:chgData name="Mubina Asaria" userId="29605698-f7e7-4ed2-ae96-05f5c5209fa8" providerId="ADAL" clId="{89839E4B-8C52-4D19-9B5A-33DBF395B958}" dt="2024-07-11T14:53:16.993" v="16296" actId="26606"/>
          <ac:spMkLst>
            <pc:docMk/>
            <pc:sldMk cId="522553977" sldId="2608"/>
            <ac:spMk id="1049" creationId="{A7B21A54-9BA3-4EA9-B460-5A829ADD9051}"/>
          </ac:spMkLst>
        </pc:spChg>
        <pc:graphicFrameChg chg="add del">
          <ac:chgData name="Mubina Asaria" userId="29605698-f7e7-4ed2-ae96-05f5c5209fa8" providerId="ADAL" clId="{89839E4B-8C52-4D19-9B5A-33DBF395B958}" dt="2024-07-11T14:52:15.348" v="16280" actId="26606"/>
          <ac:graphicFrameMkLst>
            <pc:docMk/>
            <pc:sldMk cId="522553977" sldId="2608"/>
            <ac:graphicFrameMk id="1028" creationId="{7729CA4F-C5B9-49CB-514D-03D7812F36AB}"/>
          </ac:graphicFrameMkLst>
        </pc:graphicFrameChg>
        <pc:graphicFrameChg chg="add del">
          <ac:chgData name="Mubina Asaria" userId="29605698-f7e7-4ed2-ae96-05f5c5209fa8" providerId="ADAL" clId="{89839E4B-8C52-4D19-9B5A-33DBF395B958}" dt="2024-07-11T14:52:21.435" v="16282" actId="26606"/>
          <ac:graphicFrameMkLst>
            <pc:docMk/>
            <pc:sldMk cId="522553977" sldId="2608"/>
            <ac:graphicFrameMk id="1030" creationId="{6C257973-32D7-A562-A386-163EA9F9E563}"/>
          </ac:graphicFrameMkLst>
        </pc:graphicFrameChg>
        <pc:graphicFrameChg chg="add del">
          <ac:chgData name="Mubina Asaria" userId="29605698-f7e7-4ed2-ae96-05f5c5209fa8" providerId="ADAL" clId="{89839E4B-8C52-4D19-9B5A-33DBF395B958}" dt="2024-07-11T14:52:28.169" v="16284" actId="26606"/>
          <ac:graphicFrameMkLst>
            <pc:docMk/>
            <pc:sldMk cId="522553977" sldId="2608"/>
            <ac:graphicFrameMk id="1032" creationId="{DE0EC032-2231-01A3-81EC-75DB3EAB5FB9}"/>
          </ac:graphicFrameMkLst>
        </pc:graphicFrameChg>
        <pc:graphicFrameChg chg="add del">
          <ac:chgData name="Mubina Asaria" userId="29605698-f7e7-4ed2-ae96-05f5c5209fa8" providerId="ADAL" clId="{89839E4B-8C52-4D19-9B5A-33DBF395B958}" dt="2024-07-11T14:52:30.567" v="16286" actId="26606"/>
          <ac:graphicFrameMkLst>
            <pc:docMk/>
            <pc:sldMk cId="522553977" sldId="2608"/>
            <ac:graphicFrameMk id="1034" creationId="{7729CA4F-C5B9-49CB-514D-03D7812F36AB}"/>
          </ac:graphicFrameMkLst>
        </pc:graphicFrameChg>
        <pc:graphicFrameChg chg="add del">
          <ac:chgData name="Mubina Asaria" userId="29605698-f7e7-4ed2-ae96-05f5c5209fa8" providerId="ADAL" clId="{89839E4B-8C52-4D19-9B5A-33DBF395B958}" dt="2024-07-11T14:52:32.495" v="16288" actId="26606"/>
          <ac:graphicFrameMkLst>
            <pc:docMk/>
            <pc:sldMk cId="522553977" sldId="2608"/>
            <ac:graphicFrameMk id="1036" creationId="{3F4EBB79-1440-BCC4-B0A2-CA35F54017DE}"/>
          </ac:graphicFrameMkLst>
        </pc:graphicFrameChg>
        <pc:graphicFrameChg chg="add del mod">
          <ac:chgData name="Mubina Asaria" userId="29605698-f7e7-4ed2-ae96-05f5c5209fa8" providerId="ADAL" clId="{89839E4B-8C52-4D19-9B5A-33DBF395B958}" dt="2024-07-11T14:53:22.940" v="16302" actId="26606"/>
          <ac:graphicFrameMkLst>
            <pc:docMk/>
            <pc:sldMk cId="522553977" sldId="2608"/>
            <ac:graphicFrameMk id="1038" creationId="{7729CA4F-C5B9-49CB-514D-03D7812F36AB}"/>
          </ac:graphicFrameMkLst>
        </pc:graphicFrameChg>
        <pc:picChg chg="add mod">
          <ac:chgData name="Mubina Asaria" userId="29605698-f7e7-4ed2-ae96-05f5c5209fa8" providerId="ADAL" clId="{89839E4B-8C52-4D19-9B5A-33DBF395B958}" dt="2024-07-11T14:53:20.744" v="16298" actId="26606"/>
          <ac:picMkLst>
            <pc:docMk/>
            <pc:sldMk cId="522553977" sldId="2608"/>
            <ac:picMk id="6" creationId="{02DF3CDA-9A44-DEDB-3121-D13126BE901F}"/>
          </ac:picMkLst>
        </pc:picChg>
        <pc:picChg chg="del">
          <ac:chgData name="Mubina Asaria" userId="29605698-f7e7-4ed2-ae96-05f5c5209fa8" providerId="ADAL" clId="{89839E4B-8C52-4D19-9B5A-33DBF395B958}" dt="2024-06-24T15:46:33.080" v="1623" actId="478"/>
          <ac:picMkLst>
            <pc:docMk/>
            <pc:sldMk cId="522553977" sldId="2608"/>
            <ac:picMk id="6" creationId="{0AD5F61A-F855-EAFE-022B-047340F880FA}"/>
          </ac:picMkLst>
        </pc:picChg>
        <pc:picChg chg="add mod">
          <ac:chgData name="Mubina Asaria" userId="29605698-f7e7-4ed2-ae96-05f5c5209fa8" providerId="ADAL" clId="{89839E4B-8C52-4D19-9B5A-33DBF395B958}" dt="2024-07-11T15:10:21.041" v="16421" actId="1076"/>
          <ac:picMkLst>
            <pc:docMk/>
            <pc:sldMk cId="522553977" sldId="2608"/>
            <ac:picMk id="1026" creationId="{0C2BD382-A946-CE51-DD1B-DFAA79528D0A}"/>
          </ac:picMkLst>
        </pc:picChg>
        <pc:cxnChg chg="add mod modVis">
          <ac:chgData name="Mubina Asaria" userId="29605698-f7e7-4ed2-ae96-05f5c5209fa8" providerId="ADAL" clId="{89839E4B-8C52-4D19-9B5A-33DBF395B958}" dt="2024-07-11T14:53:20.744" v="16298" actId="26606"/>
          <ac:cxnSpMkLst>
            <pc:docMk/>
            <pc:sldMk cId="522553977" sldId="2608"/>
            <ac:cxnSpMk id="5" creationId="{6A2837BB-CFBA-E243-B243-53FBD33570F0}"/>
          </ac:cxnSpMkLst>
        </pc:cxnChg>
      </pc:sldChg>
      <pc:sldChg chg="addSp delSp modSp add mod">
        <pc:chgData name="Mubina Asaria" userId="29605698-f7e7-4ed2-ae96-05f5c5209fa8" providerId="ADAL" clId="{89839E4B-8C52-4D19-9B5A-33DBF395B958}" dt="2024-07-25T06:50:04.528" v="21618" actId="20577"/>
        <pc:sldMkLst>
          <pc:docMk/>
          <pc:sldMk cId="916043920" sldId="2609"/>
        </pc:sldMkLst>
        <pc:spChg chg="mod">
          <ac:chgData name="Mubina Asaria" userId="29605698-f7e7-4ed2-ae96-05f5c5209fa8" providerId="ADAL" clId="{89839E4B-8C52-4D19-9B5A-33DBF395B958}" dt="2024-06-26T14:23:48.940" v="2713" actId="14100"/>
          <ac:spMkLst>
            <pc:docMk/>
            <pc:sldMk cId="916043920" sldId="2609"/>
            <ac:spMk id="2" creationId="{E8362BC3-72B3-4F37-AB37-66C8A9085112}"/>
          </ac:spMkLst>
        </pc:spChg>
        <pc:spChg chg="del mod">
          <ac:chgData name="Mubina Asaria" userId="29605698-f7e7-4ed2-ae96-05f5c5209fa8" providerId="ADAL" clId="{89839E4B-8C52-4D19-9B5A-33DBF395B958}" dt="2024-06-26T14:23:35.565" v="2711" actId="478"/>
          <ac:spMkLst>
            <pc:docMk/>
            <pc:sldMk cId="916043920" sldId="2609"/>
            <ac:spMk id="3" creationId="{8C4985EE-8D2F-464A-8756-C0CFB0703A84}"/>
          </ac:spMkLst>
        </pc:spChg>
        <pc:spChg chg="mod">
          <ac:chgData name="Mubina Asaria" userId="29605698-f7e7-4ed2-ae96-05f5c5209fa8" providerId="ADAL" clId="{89839E4B-8C52-4D19-9B5A-33DBF395B958}" dt="2024-07-04T12:48:02.932" v="9635" actId="207"/>
          <ac:spMkLst>
            <pc:docMk/>
            <pc:sldMk cId="916043920" sldId="2609"/>
            <ac:spMk id="4" creationId="{7AB0304B-B56D-B597-A92E-6CD055854E41}"/>
          </ac:spMkLst>
        </pc:spChg>
        <pc:graphicFrameChg chg="add del modGraphic">
          <ac:chgData name="Mubina Asaria" userId="29605698-f7e7-4ed2-ae96-05f5c5209fa8" providerId="ADAL" clId="{89839E4B-8C52-4D19-9B5A-33DBF395B958}" dt="2024-06-26T14:15:11.858" v="2545" actId="478"/>
          <ac:graphicFrameMkLst>
            <pc:docMk/>
            <pc:sldMk cId="916043920" sldId="2609"/>
            <ac:graphicFrameMk id="5" creationId="{72C5BD12-26FC-DA7E-80C5-C69868724173}"/>
          </ac:graphicFrameMkLst>
        </pc:graphicFrameChg>
        <pc:graphicFrameChg chg="add mod modGraphic">
          <ac:chgData name="Mubina Asaria" userId="29605698-f7e7-4ed2-ae96-05f5c5209fa8" providerId="ADAL" clId="{89839E4B-8C52-4D19-9B5A-33DBF395B958}" dt="2024-07-25T06:50:04.528" v="21618" actId="20577"/>
          <ac:graphicFrameMkLst>
            <pc:docMk/>
            <pc:sldMk cId="916043920" sldId="2609"/>
            <ac:graphicFrameMk id="6" creationId="{421C81D6-8F4D-F257-A616-96233414E0CD}"/>
          </ac:graphicFrameMkLst>
        </pc:graphicFrameChg>
        <pc:picChg chg="add mod">
          <ac:chgData name="Mubina Asaria" userId="29605698-f7e7-4ed2-ae96-05f5c5209fa8" providerId="ADAL" clId="{89839E4B-8C52-4D19-9B5A-33DBF395B958}" dt="2024-07-02T09:40:10.416" v="5598" actId="1076"/>
          <ac:picMkLst>
            <pc:docMk/>
            <pc:sldMk cId="916043920" sldId="2609"/>
            <ac:picMk id="3" creationId="{448BEE2E-9D0E-7D3A-EB10-0F22BB1EB278}"/>
          </ac:picMkLst>
        </pc:picChg>
        <pc:cxnChg chg="add mod modVis">
          <ac:chgData name="Mubina Asaria" userId="29605698-f7e7-4ed2-ae96-05f5c5209fa8" providerId="ADAL" clId="{89839E4B-8C52-4D19-9B5A-33DBF395B958}" dt="2024-07-11T13:38:00.521" v="14726"/>
          <ac:cxnSpMkLst>
            <pc:docMk/>
            <pc:sldMk cId="916043920" sldId="2609"/>
            <ac:cxnSpMk id="5" creationId="{453F59D7-B0A6-FED6-CA76-E1C041B3EB7C}"/>
          </ac:cxnSpMkLst>
        </pc:cxnChg>
      </pc:sldChg>
      <pc:sldChg chg="addSp delSp modSp add mod modAnim modNotesTx">
        <pc:chgData name="Mubina Asaria" userId="29605698-f7e7-4ed2-ae96-05f5c5209fa8" providerId="ADAL" clId="{89839E4B-8C52-4D19-9B5A-33DBF395B958}" dt="2024-07-11T13:38:05.413" v="15245"/>
        <pc:sldMkLst>
          <pc:docMk/>
          <pc:sldMk cId="1358991612" sldId="2610"/>
        </pc:sldMkLst>
        <pc:spChg chg="del mod">
          <ac:chgData name="Mubina Asaria" userId="29605698-f7e7-4ed2-ae96-05f5c5209fa8" providerId="ADAL" clId="{89839E4B-8C52-4D19-9B5A-33DBF395B958}" dt="2024-06-26T15:41:33.761" v="3519" actId="478"/>
          <ac:spMkLst>
            <pc:docMk/>
            <pc:sldMk cId="1358991612" sldId="2610"/>
            <ac:spMk id="3" creationId="{711F8487-70F3-C1C5-4275-BBB44A3FCDD8}"/>
          </ac:spMkLst>
        </pc:spChg>
        <pc:spChg chg="del mod">
          <ac:chgData name="Mubina Asaria" userId="29605698-f7e7-4ed2-ae96-05f5c5209fa8" providerId="ADAL" clId="{89839E4B-8C52-4D19-9B5A-33DBF395B958}" dt="2024-07-04T14:06:10.811" v="9806" actId="478"/>
          <ac:spMkLst>
            <pc:docMk/>
            <pc:sldMk cId="1358991612" sldId="2610"/>
            <ac:spMk id="4" creationId="{12825948-F2D0-8FBF-8D3E-9D5B25FB18C7}"/>
          </ac:spMkLst>
        </pc:spChg>
        <pc:spChg chg="del mod">
          <ac:chgData name="Mubina Asaria" userId="29605698-f7e7-4ed2-ae96-05f5c5209fa8" providerId="ADAL" clId="{89839E4B-8C52-4D19-9B5A-33DBF395B958}" dt="2024-06-26T15:42:12.879" v="3548"/>
          <ac:spMkLst>
            <pc:docMk/>
            <pc:sldMk cId="1358991612" sldId="2610"/>
            <ac:spMk id="5" creationId="{645EC57D-E7C0-28FC-D1D4-6A0086E69AE6}"/>
          </ac:spMkLst>
        </pc:spChg>
        <pc:spChg chg="del">
          <ac:chgData name="Mubina Asaria" userId="29605698-f7e7-4ed2-ae96-05f5c5209fa8" providerId="ADAL" clId="{89839E4B-8C52-4D19-9B5A-33DBF395B958}" dt="2024-06-26T15:41:37.202" v="3520" actId="478"/>
          <ac:spMkLst>
            <pc:docMk/>
            <pc:sldMk cId="1358991612" sldId="2610"/>
            <ac:spMk id="6" creationId="{302E4663-CB27-E28C-E90F-6B26DC4A2C91}"/>
          </ac:spMkLst>
        </pc:spChg>
        <pc:spChg chg="del">
          <ac:chgData name="Mubina Asaria" userId="29605698-f7e7-4ed2-ae96-05f5c5209fa8" providerId="ADAL" clId="{89839E4B-8C52-4D19-9B5A-33DBF395B958}" dt="2024-07-04T14:06:16.225" v="9807" actId="478"/>
          <ac:spMkLst>
            <pc:docMk/>
            <pc:sldMk cId="1358991612" sldId="2610"/>
            <ac:spMk id="7" creationId="{2131E8D3-708B-2890-C39E-F01A91AB0E31}"/>
          </ac:spMkLst>
        </pc:spChg>
        <pc:picChg chg="add mod">
          <ac:chgData name="Mubina Asaria" userId="29605698-f7e7-4ed2-ae96-05f5c5209fa8" providerId="ADAL" clId="{89839E4B-8C52-4D19-9B5A-33DBF395B958}" dt="2024-07-04T14:07:39.762" v="9810" actId="14100"/>
          <ac:picMkLst>
            <pc:docMk/>
            <pc:sldMk cId="1358991612" sldId="2610"/>
            <ac:picMk id="3" creationId="{BEEB5685-75D4-2A60-BC48-821A5F5D54D7}"/>
          </ac:picMkLst>
        </pc:picChg>
        <pc:picChg chg="del">
          <ac:chgData name="Mubina Asaria" userId="29605698-f7e7-4ed2-ae96-05f5c5209fa8" providerId="ADAL" clId="{89839E4B-8C52-4D19-9B5A-33DBF395B958}" dt="2024-06-26T15:41:39.307" v="3521" actId="478"/>
          <ac:picMkLst>
            <pc:docMk/>
            <pc:sldMk cId="1358991612" sldId="2610"/>
            <ac:picMk id="9" creationId="{5F2FC075-AC12-68E5-F938-8DE4A54F2F5A}"/>
          </ac:picMkLst>
        </pc:picChg>
        <pc:cxnChg chg="add mod modVis">
          <ac:chgData name="Mubina Asaria" userId="29605698-f7e7-4ed2-ae96-05f5c5209fa8" providerId="ADAL" clId="{89839E4B-8C52-4D19-9B5A-33DBF395B958}" dt="2024-07-11T13:38:05.413" v="15245"/>
          <ac:cxnSpMkLst>
            <pc:docMk/>
            <pc:sldMk cId="1358991612" sldId="2610"/>
            <ac:cxnSpMk id="4" creationId="{8FCC6777-6E4B-46F2-37A8-2B38D997E8A1}"/>
          </ac:cxnSpMkLst>
        </pc:cxnChg>
      </pc:sldChg>
      <pc:sldChg chg="delSp modSp add del mod">
        <pc:chgData name="Mubina Asaria" userId="29605698-f7e7-4ed2-ae96-05f5c5209fa8" providerId="ADAL" clId="{89839E4B-8C52-4D19-9B5A-33DBF395B958}" dt="2024-06-26T14:36:29.996" v="2869" actId="47"/>
        <pc:sldMkLst>
          <pc:docMk/>
          <pc:sldMk cId="4287992886" sldId="2610"/>
        </pc:sldMkLst>
        <pc:graphicFrameChg chg="del mod">
          <ac:chgData name="Mubina Asaria" userId="29605698-f7e7-4ed2-ae96-05f5c5209fa8" providerId="ADAL" clId="{89839E4B-8C52-4D19-9B5A-33DBF395B958}" dt="2024-06-26T14:36:23.299" v="2868" actId="478"/>
          <ac:graphicFrameMkLst>
            <pc:docMk/>
            <pc:sldMk cId="4287992886" sldId="2610"/>
            <ac:graphicFrameMk id="6" creationId="{421C81D6-8F4D-F257-A616-96233414E0CD}"/>
          </ac:graphicFrameMkLst>
        </pc:graphicFrameChg>
      </pc:sldChg>
      <pc:sldChg chg="addSp delSp modSp add mod">
        <pc:chgData name="Mubina Asaria" userId="29605698-f7e7-4ed2-ae96-05f5c5209fa8" providerId="ADAL" clId="{89839E4B-8C52-4D19-9B5A-33DBF395B958}" dt="2024-07-02T10:10:22.510" v="5921" actId="13926"/>
        <pc:sldMkLst>
          <pc:docMk/>
          <pc:sldMk cId="1260738360" sldId="2611"/>
        </pc:sldMkLst>
        <pc:spChg chg="add mod">
          <ac:chgData name="Mubina Asaria" userId="29605698-f7e7-4ed2-ae96-05f5c5209fa8" providerId="ADAL" clId="{89839E4B-8C52-4D19-9B5A-33DBF395B958}" dt="2024-07-02T10:10:22.510" v="5921" actId="13926"/>
          <ac:spMkLst>
            <pc:docMk/>
            <pc:sldMk cId="1260738360" sldId="2611"/>
            <ac:spMk id="5" creationId="{7033F306-00F9-944A-F6C8-9430CEAA5F1F}"/>
          </ac:spMkLst>
        </pc:spChg>
        <pc:spChg chg="mod">
          <ac:chgData name="Mubina Asaria" userId="29605698-f7e7-4ed2-ae96-05f5c5209fa8" providerId="ADAL" clId="{89839E4B-8C52-4D19-9B5A-33DBF395B958}" dt="2024-07-02T10:00:48.636" v="5818" actId="20577"/>
          <ac:spMkLst>
            <pc:docMk/>
            <pc:sldMk cId="1260738360" sldId="2611"/>
            <ac:spMk id="10" creationId="{1C1C65D6-2E4D-434E-B7C4-29266B979FFC}"/>
          </ac:spMkLst>
        </pc:spChg>
        <pc:picChg chg="add mod modCrop">
          <ac:chgData name="Mubina Asaria" userId="29605698-f7e7-4ed2-ae96-05f5c5209fa8" providerId="ADAL" clId="{89839E4B-8C52-4D19-9B5A-33DBF395B958}" dt="2024-07-02T10:03:54.145" v="5829" actId="1076"/>
          <ac:picMkLst>
            <pc:docMk/>
            <pc:sldMk cId="1260738360" sldId="2611"/>
            <ac:picMk id="3" creationId="{E2577237-4673-F823-590A-6471BAC5BC4F}"/>
          </ac:picMkLst>
        </pc:picChg>
        <pc:picChg chg="del">
          <ac:chgData name="Mubina Asaria" userId="29605698-f7e7-4ed2-ae96-05f5c5209fa8" providerId="ADAL" clId="{89839E4B-8C52-4D19-9B5A-33DBF395B958}" dt="2024-07-02T10:00:40.244" v="5805" actId="478"/>
          <ac:picMkLst>
            <pc:docMk/>
            <pc:sldMk cId="1260738360" sldId="2611"/>
            <ac:picMk id="4" creationId="{68EEDF8C-C446-0757-D082-638E04D78E92}"/>
          </ac:picMkLst>
        </pc:picChg>
      </pc:sldChg>
      <pc:sldChg chg="addSp modSp add mod modNotesTx">
        <pc:chgData name="Mubina Asaria" userId="29605698-f7e7-4ed2-ae96-05f5c5209fa8" providerId="ADAL" clId="{89839E4B-8C52-4D19-9B5A-33DBF395B958}" dt="2024-07-22T15:03:21.720" v="19212" actId="113"/>
        <pc:sldMkLst>
          <pc:docMk/>
          <pc:sldMk cId="2686310096" sldId="2612"/>
        </pc:sldMkLst>
        <pc:spChg chg="mod">
          <ac:chgData name="Mubina Asaria" userId="29605698-f7e7-4ed2-ae96-05f5c5209fa8" providerId="ADAL" clId="{89839E4B-8C52-4D19-9B5A-33DBF395B958}" dt="2024-07-11T15:00:03.668" v="16359" actId="1076"/>
          <ac:spMkLst>
            <pc:docMk/>
            <pc:sldMk cId="2686310096" sldId="2612"/>
            <ac:spMk id="3" creationId="{9D2A8155-19D0-4BC2-BC4F-D621DDC8DB41}"/>
          </ac:spMkLst>
        </pc:spChg>
        <pc:spChg chg="mod">
          <ac:chgData name="Mubina Asaria" userId="29605698-f7e7-4ed2-ae96-05f5c5209fa8" providerId="ADAL" clId="{89839E4B-8C52-4D19-9B5A-33DBF395B958}" dt="2024-07-11T14:59:36.381" v="16357" actId="403"/>
          <ac:spMkLst>
            <pc:docMk/>
            <pc:sldMk cId="2686310096" sldId="2612"/>
            <ac:spMk id="5" creationId="{F634618F-B00C-A034-FB2C-933970C15598}"/>
          </ac:spMkLst>
        </pc:spChg>
        <pc:spChg chg="mod">
          <ac:chgData name="Mubina Asaria" userId="29605698-f7e7-4ed2-ae96-05f5c5209fa8" providerId="ADAL" clId="{89839E4B-8C52-4D19-9B5A-33DBF395B958}" dt="2024-07-11T15:14:04.117" v="16451" actId="1076"/>
          <ac:spMkLst>
            <pc:docMk/>
            <pc:sldMk cId="2686310096" sldId="2612"/>
            <ac:spMk id="12" creationId="{37CF9CC3-700C-42AA-A736-CF685CD1DE66}"/>
          </ac:spMkLst>
        </pc:spChg>
        <pc:picChg chg="mod">
          <ac:chgData name="Mubina Asaria" userId="29605698-f7e7-4ed2-ae96-05f5c5209fa8" providerId="ADAL" clId="{89839E4B-8C52-4D19-9B5A-33DBF395B958}" dt="2024-07-11T15:00:15.453" v="16360" actId="1076"/>
          <ac:picMkLst>
            <pc:docMk/>
            <pc:sldMk cId="2686310096" sldId="2612"/>
            <ac:picMk id="4" creationId="{2750D9F8-7548-EB36-3653-6E5B6FB2338F}"/>
          </ac:picMkLst>
        </pc:picChg>
        <pc:picChg chg="add mod">
          <ac:chgData name="Mubina Asaria" userId="29605698-f7e7-4ed2-ae96-05f5c5209fa8" providerId="ADAL" clId="{89839E4B-8C52-4D19-9B5A-33DBF395B958}" dt="2024-07-11T14:59:07.837" v="16352" actId="1076"/>
          <ac:picMkLst>
            <pc:docMk/>
            <pc:sldMk cId="2686310096" sldId="2612"/>
            <ac:picMk id="6" creationId="{B9B9A6AC-C3F7-A4F6-A434-2422420814B7}"/>
          </ac:picMkLst>
        </pc:picChg>
        <pc:cxnChg chg="add mod modVis">
          <ac:chgData name="Mubina Asaria" userId="29605698-f7e7-4ed2-ae96-05f5c5209fa8" providerId="ADAL" clId="{89839E4B-8C52-4D19-9B5A-33DBF395B958}" dt="2024-07-11T13:38:08.673" v="15416"/>
          <ac:cxnSpMkLst>
            <pc:docMk/>
            <pc:sldMk cId="2686310096" sldId="2612"/>
            <ac:cxnSpMk id="2" creationId="{D0A7C09C-511D-F3F0-3C0F-AAF128209251}"/>
          </ac:cxnSpMkLst>
        </pc:cxnChg>
      </pc:sldChg>
      <pc:sldChg chg="addSp delSp modSp add mod setBg modNotesTx">
        <pc:chgData name="Mubina Asaria" userId="29605698-f7e7-4ed2-ae96-05f5c5209fa8" providerId="ADAL" clId="{89839E4B-8C52-4D19-9B5A-33DBF395B958}" dt="2024-07-22T14:57:00.283" v="19174" actId="1076"/>
        <pc:sldMkLst>
          <pc:docMk/>
          <pc:sldMk cId="3756051780" sldId="2613"/>
        </pc:sldMkLst>
        <pc:spChg chg="del">
          <ac:chgData name="Mubina Asaria" userId="29605698-f7e7-4ed2-ae96-05f5c5209fa8" providerId="ADAL" clId="{89839E4B-8C52-4D19-9B5A-33DBF395B958}" dt="2024-07-03T10:55:35.408" v="8246" actId="478"/>
          <ac:spMkLst>
            <pc:docMk/>
            <pc:sldMk cId="3756051780" sldId="2613"/>
            <ac:spMk id="3" creationId="{9D2A8155-19D0-4BC2-BC4F-D621DDC8DB41}"/>
          </ac:spMkLst>
        </pc:spChg>
        <pc:spChg chg="add del mod">
          <ac:chgData name="Mubina Asaria" userId="29605698-f7e7-4ed2-ae96-05f5c5209fa8" providerId="ADAL" clId="{89839E4B-8C52-4D19-9B5A-33DBF395B958}" dt="2024-07-03T11:00:03.710" v="8348" actId="403"/>
          <ac:spMkLst>
            <pc:docMk/>
            <pc:sldMk cId="3756051780" sldId="2613"/>
            <ac:spMk id="5" creationId="{F634618F-B00C-A034-FB2C-933970C15598}"/>
          </ac:spMkLst>
        </pc:spChg>
        <pc:spChg chg="del mod">
          <ac:chgData name="Mubina Asaria" userId="29605698-f7e7-4ed2-ae96-05f5c5209fa8" providerId="ADAL" clId="{89839E4B-8C52-4D19-9B5A-33DBF395B958}" dt="2024-07-03T10:55:32.414" v="8245" actId="478"/>
          <ac:spMkLst>
            <pc:docMk/>
            <pc:sldMk cId="3756051780" sldId="2613"/>
            <ac:spMk id="10" creationId="{94EA4906-CA38-06DC-E94E-521A5246E64C}"/>
          </ac:spMkLst>
        </pc:spChg>
        <pc:spChg chg="del">
          <ac:chgData name="Mubina Asaria" userId="29605698-f7e7-4ed2-ae96-05f5c5209fa8" providerId="ADAL" clId="{89839E4B-8C52-4D19-9B5A-33DBF395B958}" dt="2024-07-03T10:56:14.173" v="8253" actId="478"/>
          <ac:spMkLst>
            <pc:docMk/>
            <pc:sldMk cId="3756051780" sldId="2613"/>
            <ac:spMk id="11" creationId="{C5EC7652-7226-91B8-7E0B-5CB09B15F2A4}"/>
          </ac:spMkLst>
        </pc:spChg>
        <pc:spChg chg="del">
          <ac:chgData name="Mubina Asaria" userId="29605698-f7e7-4ed2-ae96-05f5c5209fa8" providerId="ADAL" clId="{89839E4B-8C52-4D19-9B5A-33DBF395B958}" dt="2024-07-03T10:53:32.784" v="8242" actId="478"/>
          <ac:spMkLst>
            <pc:docMk/>
            <pc:sldMk cId="3756051780" sldId="2613"/>
            <ac:spMk id="12" creationId="{37CF9CC3-700C-42AA-A736-CF685CD1DE66}"/>
          </ac:spMkLst>
        </pc:spChg>
        <pc:spChg chg="add mod">
          <ac:chgData name="Mubina Asaria" userId="29605698-f7e7-4ed2-ae96-05f5c5209fa8" providerId="ADAL" clId="{89839E4B-8C52-4D19-9B5A-33DBF395B958}" dt="2024-07-03T10:59:42.245" v="8343" actId="1076"/>
          <ac:spMkLst>
            <pc:docMk/>
            <pc:sldMk cId="3756051780" sldId="2613"/>
            <ac:spMk id="14" creationId="{37CF9CC3-700C-42AA-A736-CF685CD1DE66}"/>
          </ac:spMkLst>
        </pc:spChg>
        <pc:spChg chg="add mod">
          <ac:chgData name="Mubina Asaria" userId="29605698-f7e7-4ed2-ae96-05f5c5209fa8" providerId="ADAL" clId="{89839E4B-8C52-4D19-9B5A-33DBF395B958}" dt="2024-07-03T10:57:45.617" v="8278" actId="26606"/>
          <ac:spMkLst>
            <pc:docMk/>
            <pc:sldMk cId="3756051780" sldId="2613"/>
            <ac:spMk id="15" creationId="{D4771268-CB57-404A-9271-370EB28F6090}"/>
          </ac:spMkLst>
        </pc:spChg>
        <pc:spChg chg="add mod">
          <ac:chgData name="Mubina Asaria" userId="29605698-f7e7-4ed2-ae96-05f5c5209fa8" providerId="ADAL" clId="{89839E4B-8C52-4D19-9B5A-33DBF395B958}" dt="2024-07-03T10:59:15.128" v="8339"/>
          <ac:spMkLst>
            <pc:docMk/>
            <pc:sldMk cId="3756051780" sldId="2613"/>
            <ac:spMk id="16" creationId="{7EB719B3-F70D-1D1B-59E0-0701F78AEA3B}"/>
          </ac:spMkLst>
        </pc:spChg>
        <pc:spChg chg="add del">
          <ac:chgData name="Mubina Asaria" userId="29605698-f7e7-4ed2-ae96-05f5c5209fa8" providerId="ADAL" clId="{89839E4B-8C52-4D19-9B5A-33DBF395B958}" dt="2024-07-03T10:57:45.617" v="8278" actId="26606"/>
          <ac:spMkLst>
            <pc:docMk/>
            <pc:sldMk cId="3756051780" sldId="2613"/>
            <ac:spMk id="17" creationId="{69D184B2-2226-4E31-BCCB-444330767440}"/>
          </ac:spMkLst>
        </pc:spChg>
        <pc:spChg chg="add del">
          <ac:chgData name="Mubina Asaria" userId="29605698-f7e7-4ed2-ae96-05f5c5209fa8" providerId="ADAL" clId="{89839E4B-8C52-4D19-9B5A-33DBF395B958}" dt="2024-07-03T10:56:59.956" v="8257" actId="26606"/>
          <ac:spMkLst>
            <pc:docMk/>
            <pc:sldMk cId="3756051780" sldId="2613"/>
            <ac:spMk id="18" creationId="{A8384FB5-9ADC-4DDC-881B-597D56F5B15D}"/>
          </ac:spMkLst>
        </pc:spChg>
        <pc:spChg chg="add del">
          <ac:chgData name="Mubina Asaria" userId="29605698-f7e7-4ed2-ae96-05f5c5209fa8" providerId="ADAL" clId="{89839E4B-8C52-4D19-9B5A-33DBF395B958}" dt="2024-07-03T10:57:45.617" v="8278" actId="26606"/>
          <ac:spMkLst>
            <pc:docMk/>
            <pc:sldMk cId="3756051780" sldId="2613"/>
            <ac:spMk id="19" creationId="{1AC4D4E3-486A-464A-8EC8-D44881097267}"/>
          </ac:spMkLst>
        </pc:spChg>
        <pc:spChg chg="add del">
          <ac:chgData name="Mubina Asaria" userId="29605698-f7e7-4ed2-ae96-05f5c5209fa8" providerId="ADAL" clId="{89839E4B-8C52-4D19-9B5A-33DBF395B958}" dt="2024-07-03T10:56:59.956" v="8257" actId="26606"/>
          <ac:spMkLst>
            <pc:docMk/>
            <pc:sldMk cId="3756051780" sldId="2613"/>
            <ac:spMk id="20" creationId="{91E5A9A7-95C6-4F4F-B00E-C82E07FE62EF}"/>
          </ac:spMkLst>
        </pc:spChg>
        <pc:spChg chg="add del">
          <ac:chgData name="Mubina Asaria" userId="29605698-f7e7-4ed2-ae96-05f5c5209fa8" providerId="ADAL" clId="{89839E4B-8C52-4D19-9B5A-33DBF395B958}" dt="2024-07-03T10:57:45.617" v="8278" actId="26606"/>
          <ac:spMkLst>
            <pc:docMk/>
            <pc:sldMk cId="3756051780" sldId="2613"/>
            <ac:spMk id="21" creationId="{864DE13E-58EB-4475-B79C-0D4FC651239B}"/>
          </ac:spMkLst>
        </pc:spChg>
        <pc:spChg chg="add del">
          <ac:chgData name="Mubina Asaria" userId="29605698-f7e7-4ed2-ae96-05f5c5209fa8" providerId="ADAL" clId="{89839E4B-8C52-4D19-9B5A-33DBF395B958}" dt="2024-07-03T10:56:59.956" v="8257" actId="26606"/>
          <ac:spMkLst>
            <pc:docMk/>
            <pc:sldMk cId="3756051780" sldId="2613"/>
            <ac:spMk id="22" creationId="{D07DD2DE-F619-49DD-B5E7-03A290FF4ED1}"/>
          </ac:spMkLst>
        </pc:spChg>
        <pc:spChg chg="add del mod">
          <ac:chgData name="Mubina Asaria" userId="29605698-f7e7-4ed2-ae96-05f5c5209fa8" providerId="ADAL" clId="{89839E4B-8C52-4D19-9B5A-33DBF395B958}" dt="2024-07-03T10:59:25.847" v="8341" actId="478"/>
          <ac:spMkLst>
            <pc:docMk/>
            <pc:sldMk cId="3756051780" sldId="2613"/>
            <ac:spMk id="23" creationId="{D3182FC2-8EEE-877A-58DA-8F6341D6FFBD}"/>
          </ac:spMkLst>
        </pc:spChg>
        <pc:spChg chg="add del">
          <ac:chgData name="Mubina Asaria" userId="29605698-f7e7-4ed2-ae96-05f5c5209fa8" providerId="ADAL" clId="{89839E4B-8C52-4D19-9B5A-33DBF395B958}" dt="2024-07-03T10:56:59.956" v="8257" actId="26606"/>
          <ac:spMkLst>
            <pc:docMk/>
            <pc:sldMk cId="3756051780" sldId="2613"/>
            <ac:spMk id="24" creationId="{85149191-5F60-4A28-AAFF-039F96B0F3EC}"/>
          </ac:spMkLst>
        </pc:spChg>
        <pc:spChg chg="add del">
          <ac:chgData name="Mubina Asaria" userId="29605698-f7e7-4ed2-ae96-05f5c5209fa8" providerId="ADAL" clId="{89839E4B-8C52-4D19-9B5A-33DBF395B958}" dt="2024-07-03T10:56:59.956" v="8257" actId="26606"/>
          <ac:spMkLst>
            <pc:docMk/>
            <pc:sldMk cId="3756051780" sldId="2613"/>
            <ac:spMk id="26" creationId="{F8260ED5-17F7-4158-B241-D51DD4CF1B7E}"/>
          </ac:spMkLst>
        </pc:spChg>
        <pc:spChg chg="add del">
          <ac:chgData name="Mubina Asaria" userId="29605698-f7e7-4ed2-ae96-05f5c5209fa8" providerId="ADAL" clId="{89839E4B-8C52-4D19-9B5A-33DBF395B958}" dt="2024-07-03T10:57:10.379" v="8259" actId="26606"/>
          <ac:spMkLst>
            <pc:docMk/>
            <pc:sldMk cId="3756051780" sldId="2613"/>
            <ac:spMk id="28" creationId="{D12DDE76-C203-4047-9998-63900085B5E8}"/>
          </ac:spMkLst>
        </pc:spChg>
        <pc:spChg chg="add del">
          <ac:chgData name="Mubina Asaria" userId="29605698-f7e7-4ed2-ae96-05f5c5209fa8" providerId="ADAL" clId="{89839E4B-8C52-4D19-9B5A-33DBF395B958}" dt="2024-07-03T10:57:13.286" v="8261" actId="26606"/>
          <ac:spMkLst>
            <pc:docMk/>
            <pc:sldMk cId="3756051780" sldId="2613"/>
            <ac:spMk id="30" creationId="{3C54F4CE-85F0-46ED-80DA-9518C9251AD1}"/>
          </ac:spMkLst>
        </pc:spChg>
        <pc:spChg chg="add del">
          <ac:chgData name="Mubina Asaria" userId="29605698-f7e7-4ed2-ae96-05f5c5209fa8" providerId="ADAL" clId="{89839E4B-8C52-4D19-9B5A-33DBF395B958}" dt="2024-07-03T10:57:13.286" v="8261" actId="26606"/>
          <ac:spMkLst>
            <pc:docMk/>
            <pc:sldMk cId="3756051780" sldId="2613"/>
            <ac:spMk id="31" creationId="{DADD1FCA-8ACB-4958-81DD-4CDD6D3E1921}"/>
          </ac:spMkLst>
        </pc:spChg>
        <pc:picChg chg="add mod">
          <ac:chgData name="Mubina Asaria" userId="29605698-f7e7-4ed2-ae96-05f5c5209fa8" providerId="ADAL" clId="{89839E4B-8C52-4D19-9B5A-33DBF395B958}" dt="2024-07-22T14:57:00.283" v="19174" actId="1076"/>
          <ac:picMkLst>
            <pc:docMk/>
            <pc:sldMk cId="3756051780" sldId="2613"/>
            <ac:picMk id="3" creationId="{D10A84CF-3E82-0810-CCBD-55020D19F429}"/>
          </ac:picMkLst>
        </pc:picChg>
        <pc:picChg chg="add del mod">
          <ac:chgData name="Mubina Asaria" userId="29605698-f7e7-4ed2-ae96-05f5c5209fa8" providerId="ADAL" clId="{89839E4B-8C52-4D19-9B5A-33DBF395B958}" dt="2024-07-03T10:56:03.201" v="8250" actId="478"/>
          <ac:picMkLst>
            <pc:docMk/>
            <pc:sldMk cId="3756051780" sldId="2613"/>
            <ac:picMk id="4" creationId="{20BAA24C-9F35-3FF5-18AD-28BC49DF7221}"/>
          </ac:picMkLst>
        </pc:picChg>
        <pc:picChg chg="del">
          <ac:chgData name="Mubina Asaria" userId="29605698-f7e7-4ed2-ae96-05f5c5209fa8" providerId="ADAL" clId="{89839E4B-8C52-4D19-9B5A-33DBF395B958}" dt="2024-07-03T10:55:38.523" v="8247" actId="478"/>
          <ac:picMkLst>
            <pc:docMk/>
            <pc:sldMk cId="3756051780" sldId="2613"/>
            <ac:picMk id="7" creationId="{10C5D629-A9A1-C97D-3FC8-8033DD2E3F6D}"/>
          </ac:picMkLst>
        </pc:picChg>
        <pc:picChg chg="add del mod">
          <ac:chgData name="Mubina Asaria" userId="29605698-f7e7-4ed2-ae96-05f5c5209fa8" providerId="ADAL" clId="{89839E4B-8C52-4D19-9B5A-33DBF395B958}" dt="2024-07-03T10:56:42.139" v="8254" actId="478"/>
          <ac:picMkLst>
            <pc:docMk/>
            <pc:sldMk cId="3756051780" sldId="2613"/>
            <ac:picMk id="8" creationId="{4DC4C5BC-B2BB-0137-E221-9D6BF52B3803}"/>
          </ac:picMkLst>
        </pc:picChg>
        <pc:picChg chg="add mod">
          <ac:chgData name="Mubina Asaria" userId="29605698-f7e7-4ed2-ae96-05f5c5209fa8" providerId="ADAL" clId="{89839E4B-8C52-4D19-9B5A-33DBF395B958}" dt="2024-07-11T15:13:48.964" v="16450" actId="1076"/>
          <ac:picMkLst>
            <pc:docMk/>
            <pc:sldMk cId="3756051780" sldId="2613"/>
            <ac:picMk id="13" creationId="{0D6DF512-EA9D-EB32-A683-1D771E6ABD3B}"/>
          </ac:picMkLst>
        </pc:picChg>
        <pc:cxnChg chg="add mod modVis">
          <ac:chgData name="Mubina Asaria" userId="29605698-f7e7-4ed2-ae96-05f5c5209fa8" providerId="ADAL" clId="{89839E4B-8C52-4D19-9B5A-33DBF395B958}" dt="2024-07-11T13:38:08.392" v="15397"/>
          <ac:cxnSpMkLst>
            <pc:docMk/>
            <pc:sldMk cId="3756051780" sldId="2613"/>
            <ac:cxnSpMk id="2" creationId="{19E44123-D904-BF68-B932-4ADC572CCAD3}"/>
          </ac:cxnSpMkLst>
        </pc:cxnChg>
      </pc:sldChg>
      <pc:sldChg chg="addSp delSp modSp add del mod modNotesTx">
        <pc:chgData name="Mubina Asaria" userId="29605698-f7e7-4ed2-ae96-05f5c5209fa8" providerId="ADAL" clId="{89839E4B-8C52-4D19-9B5A-33DBF395B958}" dt="2024-07-03T14:07:34.209" v="8747" actId="47"/>
        <pc:sldMkLst>
          <pc:docMk/>
          <pc:sldMk cId="2506881838" sldId="2614"/>
        </pc:sldMkLst>
        <pc:spChg chg="add">
          <ac:chgData name="Mubina Asaria" userId="29605698-f7e7-4ed2-ae96-05f5c5209fa8" providerId="ADAL" clId="{89839E4B-8C52-4D19-9B5A-33DBF395B958}" dt="2024-07-03T11:05:17.177" v="8407"/>
          <ac:spMkLst>
            <pc:docMk/>
            <pc:sldMk cId="2506881838" sldId="2614"/>
            <ac:spMk id="2" creationId="{804497C9-27B2-0A4C-9639-72528E9F7580}"/>
          </ac:spMkLst>
        </pc:spChg>
        <pc:spChg chg="del mod">
          <ac:chgData name="Mubina Asaria" userId="29605698-f7e7-4ed2-ae96-05f5c5209fa8" providerId="ADAL" clId="{89839E4B-8C52-4D19-9B5A-33DBF395B958}" dt="2024-07-03T11:03:38.972" v="8368" actId="478"/>
          <ac:spMkLst>
            <pc:docMk/>
            <pc:sldMk cId="2506881838" sldId="2614"/>
            <ac:spMk id="3" creationId="{9D2A8155-19D0-4BC2-BC4F-D621DDC8DB41}"/>
          </ac:spMkLst>
        </pc:spChg>
        <pc:spChg chg="add mod">
          <ac:chgData name="Mubina Asaria" userId="29605698-f7e7-4ed2-ae96-05f5c5209fa8" providerId="ADAL" clId="{89839E4B-8C52-4D19-9B5A-33DBF395B958}" dt="2024-07-03T11:06:18.859" v="8417" actId="1076"/>
          <ac:spMkLst>
            <pc:docMk/>
            <pc:sldMk cId="2506881838" sldId="2614"/>
            <ac:spMk id="4" creationId="{4F013781-A5CC-FA3C-52FA-C13F34102DCC}"/>
          </ac:spMkLst>
        </pc:spChg>
        <pc:spChg chg="add">
          <ac:chgData name="Mubina Asaria" userId="29605698-f7e7-4ed2-ae96-05f5c5209fa8" providerId="ADAL" clId="{89839E4B-8C52-4D19-9B5A-33DBF395B958}" dt="2024-07-03T11:05:31.339" v="8409"/>
          <ac:spMkLst>
            <pc:docMk/>
            <pc:sldMk cId="2506881838" sldId="2614"/>
            <ac:spMk id="6" creationId="{06168940-1428-6A80-D5C4-D67B4637CC38}"/>
          </ac:spMkLst>
        </pc:spChg>
        <pc:spChg chg="del">
          <ac:chgData name="Mubina Asaria" userId="29605698-f7e7-4ed2-ae96-05f5c5209fa8" providerId="ADAL" clId="{89839E4B-8C52-4D19-9B5A-33DBF395B958}" dt="2024-07-03T11:03:31.612" v="8365" actId="478"/>
          <ac:spMkLst>
            <pc:docMk/>
            <pc:sldMk cId="2506881838" sldId="2614"/>
            <ac:spMk id="10" creationId="{94EA4906-CA38-06DC-E94E-521A5246E64C}"/>
          </ac:spMkLst>
        </pc:spChg>
        <pc:picChg chg="del">
          <ac:chgData name="Mubina Asaria" userId="29605698-f7e7-4ed2-ae96-05f5c5209fa8" providerId="ADAL" clId="{89839E4B-8C52-4D19-9B5A-33DBF395B958}" dt="2024-07-03T11:03:33.883" v="8366" actId="478"/>
          <ac:picMkLst>
            <pc:docMk/>
            <pc:sldMk cId="2506881838" sldId="2614"/>
            <ac:picMk id="7" creationId="{10C5D629-A9A1-C97D-3FC8-8033DD2E3F6D}"/>
          </ac:picMkLst>
        </pc:picChg>
        <pc:picChg chg="add mod">
          <ac:chgData name="Mubina Asaria" userId="29605698-f7e7-4ed2-ae96-05f5c5209fa8" providerId="ADAL" clId="{89839E4B-8C52-4D19-9B5A-33DBF395B958}" dt="2024-07-03T11:07:35.934" v="8420" actId="1076"/>
          <ac:picMkLst>
            <pc:docMk/>
            <pc:sldMk cId="2506881838" sldId="2614"/>
            <ac:picMk id="9" creationId="{D94A1636-62B5-6DBB-376D-16459F5E2B17}"/>
          </ac:picMkLst>
        </pc:picChg>
      </pc:sldChg>
      <pc:sldChg chg="addSp delSp modSp add del mod modNotesTx">
        <pc:chgData name="Mubina Asaria" userId="29605698-f7e7-4ed2-ae96-05f5c5209fa8" providerId="ADAL" clId="{89839E4B-8C52-4D19-9B5A-33DBF395B958}" dt="2024-07-08T14:45:52.498" v="12222" actId="47"/>
        <pc:sldMkLst>
          <pc:docMk/>
          <pc:sldMk cId="4121920065" sldId="2614"/>
        </pc:sldMkLst>
        <pc:spChg chg="mod">
          <ac:chgData name="Mubina Asaria" userId="29605698-f7e7-4ed2-ae96-05f5c5209fa8" providerId="ADAL" clId="{89839E4B-8C52-4D19-9B5A-33DBF395B958}" dt="2024-07-03T15:23:08.654" v="8930" actId="20577"/>
          <ac:spMkLst>
            <pc:docMk/>
            <pc:sldMk cId="4121920065" sldId="2614"/>
            <ac:spMk id="2" creationId="{41798443-7EB3-4698-9C45-EA843368FDE3}"/>
          </ac:spMkLst>
        </pc:spChg>
        <pc:spChg chg="add del mod">
          <ac:chgData name="Mubina Asaria" userId="29605698-f7e7-4ed2-ae96-05f5c5209fa8" providerId="ADAL" clId="{89839E4B-8C52-4D19-9B5A-33DBF395B958}" dt="2024-07-03T15:21:37.431" v="8905" actId="478"/>
          <ac:spMkLst>
            <pc:docMk/>
            <pc:sldMk cId="4121920065" sldId="2614"/>
            <ac:spMk id="3" creationId="{3AEE7BEB-3544-1BE0-BCA7-E9606FB2AB8F}"/>
          </ac:spMkLst>
        </pc:spChg>
        <pc:spChg chg="del">
          <ac:chgData name="Mubina Asaria" userId="29605698-f7e7-4ed2-ae96-05f5c5209fa8" providerId="ADAL" clId="{89839E4B-8C52-4D19-9B5A-33DBF395B958}" dt="2024-07-03T15:23:05.123" v="8928" actId="478"/>
          <ac:spMkLst>
            <pc:docMk/>
            <pc:sldMk cId="4121920065" sldId="2614"/>
            <ac:spMk id="7" creationId="{9B809A84-8005-F0CA-0E8C-007661A8942B}"/>
          </ac:spMkLst>
        </pc:spChg>
        <pc:spChg chg="del">
          <ac:chgData name="Mubina Asaria" userId="29605698-f7e7-4ed2-ae96-05f5c5209fa8" providerId="ADAL" clId="{89839E4B-8C52-4D19-9B5A-33DBF395B958}" dt="2024-07-03T15:21:08.183" v="8902" actId="478"/>
          <ac:spMkLst>
            <pc:docMk/>
            <pc:sldMk cId="4121920065" sldId="2614"/>
            <ac:spMk id="8" creationId="{D88448D5-8330-45BC-BDE6-44B12F285B00}"/>
          </ac:spMkLst>
        </pc:spChg>
        <pc:spChg chg="mod">
          <ac:chgData name="Mubina Asaria" userId="29605698-f7e7-4ed2-ae96-05f5c5209fa8" providerId="ADAL" clId="{89839E4B-8C52-4D19-9B5A-33DBF395B958}" dt="2024-07-08T14:39:53.781" v="12172" actId="1076"/>
          <ac:spMkLst>
            <pc:docMk/>
            <pc:sldMk cId="4121920065" sldId="2614"/>
            <ac:spMk id="12" creationId="{E426BA4D-96E6-85E4-00D8-38D49E0B08FC}"/>
          </ac:spMkLst>
        </pc:spChg>
        <pc:spChg chg="mod">
          <ac:chgData name="Mubina Asaria" userId="29605698-f7e7-4ed2-ae96-05f5c5209fa8" providerId="ADAL" clId="{89839E4B-8C52-4D19-9B5A-33DBF395B958}" dt="2024-07-08T14:39:53.781" v="12172" actId="1076"/>
          <ac:spMkLst>
            <pc:docMk/>
            <pc:sldMk cId="4121920065" sldId="2614"/>
            <ac:spMk id="13" creationId="{339160AD-D1E8-D4A1-3522-A234ECEC6CCF}"/>
          </ac:spMkLst>
        </pc:spChg>
        <pc:spChg chg="del mod">
          <ac:chgData name="Mubina Asaria" userId="29605698-f7e7-4ed2-ae96-05f5c5209fa8" providerId="ADAL" clId="{89839E4B-8C52-4D19-9B5A-33DBF395B958}" dt="2024-07-03T15:22:00.226" v="8907" actId="478"/>
          <ac:spMkLst>
            <pc:docMk/>
            <pc:sldMk cId="4121920065" sldId="2614"/>
            <ac:spMk id="14" creationId="{B1937AAB-F8DC-AC97-C240-8C6380EF260C}"/>
          </ac:spMkLst>
        </pc:spChg>
        <pc:spChg chg="mod">
          <ac:chgData name="Mubina Asaria" userId="29605698-f7e7-4ed2-ae96-05f5c5209fa8" providerId="ADAL" clId="{89839E4B-8C52-4D19-9B5A-33DBF395B958}" dt="2024-07-08T14:39:53.781" v="12172" actId="1076"/>
          <ac:spMkLst>
            <pc:docMk/>
            <pc:sldMk cId="4121920065" sldId="2614"/>
            <ac:spMk id="15" creationId="{360ADB3D-78A6-77D8-BB76-C48817FF5998}"/>
          </ac:spMkLst>
        </pc:spChg>
        <pc:spChg chg="add mod">
          <ac:chgData name="Mubina Asaria" userId="29605698-f7e7-4ed2-ae96-05f5c5209fa8" providerId="ADAL" clId="{89839E4B-8C52-4D19-9B5A-33DBF395B958}" dt="2024-07-03T15:24:13.746" v="8936" actId="14100"/>
          <ac:spMkLst>
            <pc:docMk/>
            <pc:sldMk cId="4121920065" sldId="2614"/>
            <ac:spMk id="17" creationId="{10C0BE46-47C1-ECFD-C194-C9E4B2B7D374}"/>
          </ac:spMkLst>
        </pc:spChg>
        <pc:spChg chg="add mod">
          <ac:chgData name="Mubina Asaria" userId="29605698-f7e7-4ed2-ae96-05f5c5209fa8" providerId="ADAL" clId="{89839E4B-8C52-4D19-9B5A-33DBF395B958}" dt="2024-07-08T14:39:46.467" v="12171"/>
          <ac:spMkLst>
            <pc:docMk/>
            <pc:sldMk cId="4121920065" sldId="2614"/>
            <ac:spMk id="18" creationId="{5B1FAC42-52AB-44EE-836E-71255D13A5FC}"/>
          </ac:spMkLst>
        </pc:spChg>
        <pc:grpChg chg="add mod">
          <ac:chgData name="Mubina Asaria" userId="29605698-f7e7-4ed2-ae96-05f5c5209fa8" providerId="ADAL" clId="{89839E4B-8C52-4D19-9B5A-33DBF395B958}" dt="2024-07-08T14:39:53.781" v="12172" actId="1076"/>
          <ac:grpSpMkLst>
            <pc:docMk/>
            <pc:sldMk cId="4121920065" sldId="2614"/>
            <ac:grpSpMk id="4" creationId="{9C83514F-0306-57BD-B57B-7BF3A24C3472}"/>
          </ac:grpSpMkLst>
        </pc:grpChg>
        <pc:grpChg chg="mod">
          <ac:chgData name="Mubina Asaria" userId="29605698-f7e7-4ed2-ae96-05f5c5209fa8" providerId="ADAL" clId="{89839E4B-8C52-4D19-9B5A-33DBF395B958}" dt="2024-07-08T14:39:53.781" v="12172" actId="1076"/>
          <ac:grpSpMkLst>
            <pc:docMk/>
            <pc:sldMk cId="4121920065" sldId="2614"/>
            <ac:grpSpMk id="5" creationId="{987E8AF9-EB19-9A5A-7C6B-C9DD93C5CA34}"/>
          </ac:grpSpMkLst>
        </pc:grpChg>
        <pc:picChg chg="mod">
          <ac:chgData name="Mubina Asaria" userId="29605698-f7e7-4ed2-ae96-05f5c5209fa8" providerId="ADAL" clId="{89839E4B-8C52-4D19-9B5A-33DBF395B958}" dt="2024-07-08T14:39:53.781" v="12172" actId="1076"/>
          <ac:picMkLst>
            <pc:docMk/>
            <pc:sldMk cId="4121920065" sldId="2614"/>
            <ac:picMk id="6" creationId="{95DA1C63-E9AF-7913-A502-6266C7244BAA}"/>
          </ac:picMkLst>
        </pc:picChg>
        <pc:picChg chg="mod">
          <ac:chgData name="Mubina Asaria" userId="29605698-f7e7-4ed2-ae96-05f5c5209fa8" providerId="ADAL" clId="{89839E4B-8C52-4D19-9B5A-33DBF395B958}" dt="2024-07-08T14:39:53.781" v="12172" actId="1076"/>
          <ac:picMkLst>
            <pc:docMk/>
            <pc:sldMk cId="4121920065" sldId="2614"/>
            <ac:picMk id="9" creationId="{E9765890-16CC-AEF0-4A9E-7C3BF54E4F6F}"/>
          </ac:picMkLst>
        </pc:picChg>
        <pc:picChg chg="mod">
          <ac:chgData name="Mubina Asaria" userId="29605698-f7e7-4ed2-ae96-05f5c5209fa8" providerId="ADAL" clId="{89839E4B-8C52-4D19-9B5A-33DBF395B958}" dt="2024-07-08T14:39:53.781" v="12172" actId="1076"/>
          <ac:picMkLst>
            <pc:docMk/>
            <pc:sldMk cId="4121920065" sldId="2614"/>
            <ac:picMk id="10" creationId="{F6EDA087-6A71-F3E7-92CA-DD260524D3C3}"/>
          </ac:picMkLst>
        </pc:picChg>
        <pc:picChg chg="del mod">
          <ac:chgData name="Mubina Asaria" userId="29605698-f7e7-4ed2-ae96-05f5c5209fa8" providerId="ADAL" clId="{89839E4B-8C52-4D19-9B5A-33DBF395B958}" dt="2024-07-03T15:22:04.855" v="8908" actId="478"/>
          <ac:picMkLst>
            <pc:docMk/>
            <pc:sldMk cId="4121920065" sldId="2614"/>
            <ac:picMk id="11" creationId="{67D0A60E-3083-EDE9-6729-1A33C601C958}"/>
          </ac:picMkLst>
        </pc:picChg>
        <pc:picChg chg="del">
          <ac:chgData name="Mubina Asaria" userId="29605698-f7e7-4ed2-ae96-05f5c5209fa8" providerId="ADAL" clId="{89839E4B-8C52-4D19-9B5A-33DBF395B958}" dt="2024-07-03T15:22:15.648" v="8910" actId="478"/>
          <ac:picMkLst>
            <pc:docMk/>
            <pc:sldMk cId="4121920065" sldId="2614"/>
            <ac:picMk id="16" creationId="{881167EC-5DC6-227B-F1B5-270B5FC59106}"/>
          </ac:picMkLst>
        </pc:picChg>
      </pc:sldChg>
      <pc:sldChg chg="addSp modSp add mod modNotesTx">
        <pc:chgData name="Mubina Asaria" userId="29605698-f7e7-4ed2-ae96-05f5c5209fa8" providerId="ADAL" clId="{89839E4B-8C52-4D19-9B5A-33DBF395B958}" dt="2024-07-08T14:45:36.683" v="12220" actId="6549"/>
        <pc:sldMkLst>
          <pc:docMk/>
          <pc:sldMk cId="1922383394" sldId="2615"/>
        </pc:sldMkLst>
        <pc:spChg chg="mod">
          <ac:chgData name="Mubina Asaria" userId="29605698-f7e7-4ed2-ae96-05f5c5209fa8" providerId="ADAL" clId="{89839E4B-8C52-4D19-9B5A-33DBF395B958}" dt="2024-07-08T14:45:36.683" v="12220" actId="6549"/>
          <ac:spMkLst>
            <pc:docMk/>
            <pc:sldMk cId="1922383394" sldId="2615"/>
            <ac:spMk id="2" creationId="{41798443-7EB3-4698-9C45-EA843368FDE3}"/>
          </ac:spMkLst>
        </pc:spChg>
        <pc:spChg chg="add mod">
          <ac:chgData name="Mubina Asaria" userId="29605698-f7e7-4ed2-ae96-05f5c5209fa8" providerId="ADAL" clId="{89839E4B-8C52-4D19-9B5A-33DBF395B958}" dt="2024-07-08T14:43:16.927" v="12188" actId="404"/>
          <ac:spMkLst>
            <pc:docMk/>
            <pc:sldMk cId="1922383394" sldId="2615"/>
            <ac:spMk id="7" creationId="{4BB686EC-7862-B89F-6C3B-E46CC7166DFB}"/>
          </ac:spMkLst>
        </pc:spChg>
        <pc:spChg chg="mod">
          <ac:chgData name="Mubina Asaria" userId="29605698-f7e7-4ed2-ae96-05f5c5209fa8" providerId="ADAL" clId="{89839E4B-8C52-4D19-9B5A-33DBF395B958}" dt="2024-07-03T15:53:27.922" v="9118" actId="1076"/>
          <ac:spMkLst>
            <pc:docMk/>
            <pc:sldMk cId="1922383394" sldId="2615"/>
            <ac:spMk id="12" creationId="{E426BA4D-96E6-85E4-00D8-38D49E0B08FC}"/>
          </ac:spMkLst>
        </pc:spChg>
        <pc:spChg chg="mod">
          <ac:chgData name="Mubina Asaria" userId="29605698-f7e7-4ed2-ae96-05f5c5209fa8" providerId="ADAL" clId="{89839E4B-8C52-4D19-9B5A-33DBF395B958}" dt="2024-07-03T15:53:27.922" v="9118" actId="1076"/>
          <ac:spMkLst>
            <pc:docMk/>
            <pc:sldMk cId="1922383394" sldId="2615"/>
            <ac:spMk id="13" creationId="{339160AD-D1E8-D4A1-3522-A234ECEC6CCF}"/>
          </ac:spMkLst>
        </pc:spChg>
        <pc:spChg chg="mod">
          <ac:chgData name="Mubina Asaria" userId="29605698-f7e7-4ed2-ae96-05f5c5209fa8" providerId="ADAL" clId="{89839E4B-8C52-4D19-9B5A-33DBF395B958}" dt="2024-07-03T15:53:27.922" v="9118" actId="1076"/>
          <ac:spMkLst>
            <pc:docMk/>
            <pc:sldMk cId="1922383394" sldId="2615"/>
            <ac:spMk id="15" creationId="{360ADB3D-78A6-77D8-BB76-C48817FF5998}"/>
          </ac:spMkLst>
        </pc:spChg>
        <pc:grpChg chg="mod">
          <ac:chgData name="Mubina Asaria" userId="29605698-f7e7-4ed2-ae96-05f5c5209fa8" providerId="ADAL" clId="{89839E4B-8C52-4D19-9B5A-33DBF395B958}" dt="2024-07-03T15:53:27.922" v="9118" actId="1076"/>
          <ac:grpSpMkLst>
            <pc:docMk/>
            <pc:sldMk cId="1922383394" sldId="2615"/>
            <ac:grpSpMk id="4" creationId="{9C83514F-0306-57BD-B57B-7BF3A24C3472}"/>
          </ac:grpSpMkLst>
        </pc:grpChg>
        <pc:grpChg chg="mod">
          <ac:chgData name="Mubina Asaria" userId="29605698-f7e7-4ed2-ae96-05f5c5209fa8" providerId="ADAL" clId="{89839E4B-8C52-4D19-9B5A-33DBF395B958}" dt="2024-07-03T15:53:27.922" v="9118" actId="1076"/>
          <ac:grpSpMkLst>
            <pc:docMk/>
            <pc:sldMk cId="1922383394" sldId="2615"/>
            <ac:grpSpMk id="5" creationId="{987E8AF9-EB19-9A5A-7C6B-C9DD93C5CA34}"/>
          </ac:grpSpMkLst>
        </pc:grpChg>
        <pc:picChg chg="mod">
          <ac:chgData name="Mubina Asaria" userId="29605698-f7e7-4ed2-ae96-05f5c5209fa8" providerId="ADAL" clId="{89839E4B-8C52-4D19-9B5A-33DBF395B958}" dt="2024-07-03T15:53:27.922" v="9118" actId="1076"/>
          <ac:picMkLst>
            <pc:docMk/>
            <pc:sldMk cId="1922383394" sldId="2615"/>
            <ac:picMk id="6" creationId="{95DA1C63-E9AF-7913-A502-6266C7244BAA}"/>
          </ac:picMkLst>
        </pc:picChg>
        <pc:picChg chg="mod">
          <ac:chgData name="Mubina Asaria" userId="29605698-f7e7-4ed2-ae96-05f5c5209fa8" providerId="ADAL" clId="{89839E4B-8C52-4D19-9B5A-33DBF395B958}" dt="2024-07-03T15:53:27.922" v="9118" actId="1076"/>
          <ac:picMkLst>
            <pc:docMk/>
            <pc:sldMk cId="1922383394" sldId="2615"/>
            <ac:picMk id="9" creationId="{E9765890-16CC-AEF0-4A9E-7C3BF54E4F6F}"/>
          </ac:picMkLst>
        </pc:picChg>
        <pc:picChg chg="mod">
          <ac:chgData name="Mubina Asaria" userId="29605698-f7e7-4ed2-ae96-05f5c5209fa8" providerId="ADAL" clId="{89839E4B-8C52-4D19-9B5A-33DBF395B958}" dt="2024-07-03T15:53:27.922" v="9118" actId="1076"/>
          <ac:picMkLst>
            <pc:docMk/>
            <pc:sldMk cId="1922383394" sldId="2615"/>
            <ac:picMk id="10" creationId="{F6EDA087-6A71-F3E7-92CA-DD260524D3C3}"/>
          </ac:picMkLst>
        </pc:picChg>
        <pc:picChg chg="add mod">
          <ac:chgData name="Mubina Asaria" userId="29605698-f7e7-4ed2-ae96-05f5c5209fa8" providerId="ADAL" clId="{89839E4B-8C52-4D19-9B5A-33DBF395B958}" dt="2024-07-08T14:43:25.783" v="12189" actId="1076"/>
          <ac:picMkLst>
            <pc:docMk/>
            <pc:sldMk cId="1922383394" sldId="2615"/>
            <ac:picMk id="11" creationId="{3E82F835-7C7F-E92D-C3B0-2B99C499F9A6}"/>
          </ac:picMkLst>
        </pc:picChg>
      </pc:sldChg>
      <pc:sldChg chg="new del">
        <pc:chgData name="Mubina Asaria" userId="29605698-f7e7-4ed2-ae96-05f5c5209fa8" providerId="ADAL" clId="{89839E4B-8C52-4D19-9B5A-33DBF395B958}" dt="2024-07-03T11:30:05.252" v="8629" actId="47"/>
        <pc:sldMkLst>
          <pc:docMk/>
          <pc:sldMk cId="3855649599" sldId="2615"/>
        </pc:sldMkLst>
      </pc:sldChg>
      <pc:sldChg chg="addSp delSp modSp add mod modNotesTx">
        <pc:chgData name="Mubina Asaria" userId="29605698-f7e7-4ed2-ae96-05f5c5209fa8" providerId="ADAL" clId="{89839E4B-8C52-4D19-9B5A-33DBF395B958}" dt="2024-07-24T09:05:42.140" v="19528" actId="1035"/>
        <pc:sldMkLst>
          <pc:docMk/>
          <pc:sldMk cId="101137072" sldId="2616"/>
        </pc:sldMkLst>
        <pc:spChg chg="mod">
          <ac:chgData name="Mubina Asaria" userId="29605698-f7e7-4ed2-ae96-05f5c5209fa8" providerId="ADAL" clId="{89839E4B-8C52-4D19-9B5A-33DBF395B958}" dt="2024-07-04T09:52:53.159" v="9609" actId="403"/>
          <ac:spMkLst>
            <pc:docMk/>
            <pc:sldMk cId="101137072" sldId="2616"/>
            <ac:spMk id="3" creationId="{0CA41A4B-8B35-B4C4-1D54-63CF0F31C6F9}"/>
          </ac:spMkLst>
        </pc:spChg>
        <pc:spChg chg="add mod">
          <ac:chgData name="Mubina Asaria" userId="29605698-f7e7-4ed2-ae96-05f5c5209fa8" providerId="ADAL" clId="{89839E4B-8C52-4D19-9B5A-33DBF395B958}" dt="2024-07-24T09:05:42.140" v="19528" actId="1035"/>
          <ac:spMkLst>
            <pc:docMk/>
            <pc:sldMk cId="101137072" sldId="2616"/>
            <ac:spMk id="9" creationId="{E09EB61C-4491-F0DD-B10E-3CF4DBD1E0B2}"/>
          </ac:spMkLst>
        </pc:spChg>
        <pc:spChg chg="del">
          <ac:chgData name="Mubina Asaria" userId="29605698-f7e7-4ed2-ae96-05f5c5209fa8" providerId="ADAL" clId="{89839E4B-8C52-4D19-9B5A-33DBF395B958}" dt="2024-07-03T15:56:52.904" v="9161" actId="478"/>
          <ac:spMkLst>
            <pc:docMk/>
            <pc:sldMk cId="101137072" sldId="2616"/>
            <ac:spMk id="10" creationId="{01A09C44-BAAE-BB4E-5B65-012C5B546349}"/>
          </ac:spMkLst>
        </pc:spChg>
        <pc:spChg chg="add mod">
          <ac:chgData name="Mubina Asaria" userId="29605698-f7e7-4ed2-ae96-05f5c5209fa8" providerId="ADAL" clId="{89839E4B-8C52-4D19-9B5A-33DBF395B958}" dt="2024-07-04T09:53:24.229" v="9615" actId="1076"/>
          <ac:spMkLst>
            <pc:docMk/>
            <pc:sldMk cId="101137072" sldId="2616"/>
            <ac:spMk id="14" creationId="{36D79EE5-3CF7-5EA9-6BDC-858D396C5659}"/>
          </ac:spMkLst>
        </pc:spChg>
        <pc:spChg chg="del">
          <ac:chgData name="Mubina Asaria" userId="29605698-f7e7-4ed2-ae96-05f5c5209fa8" providerId="ADAL" clId="{89839E4B-8C52-4D19-9B5A-33DBF395B958}" dt="2024-07-03T15:56:27.797" v="9157" actId="478"/>
          <ac:spMkLst>
            <pc:docMk/>
            <pc:sldMk cId="101137072" sldId="2616"/>
            <ac:spMk id="15" creationId="{1A76005E-CDCA-29A3-4086-4C1BF9550973}"/>
          </ac:spMkLst>
        </pc:spChg>
        <pc:grpChg chg="del">
          <ac:chgData name="Mubina Asaria" userId="29605698-f7e7-4ed2-ae96-05f5c5209fa8" providerId="ADAL" clId="{89839E4B-8C52-4D19-9B5A-33DBF395B958}" dt="2024-07-03T15:44:11.725" v="9062" actId="478"/>
          <ac:grpSpMkLst>
            <pc:docMk/>
            <pc:sldMk cId="101137072" sldId="2616"/>
            <ac:grpSpMk id="4" creationId="{BE9079A5-5DDF-E5C6-F8A0-43857471AD8C}"/>
          </ac:grpSpMkLst>
        </pc:grpChg>
        <pc:picChg chg="add mod modCrop">
          <ac:chgData name="Mubina Asaria" userId="29605698-f7e7-4ed2-ae96-05f5c5209fa8" providerId="ADAL" clId="{89839E4B-8C52-4D19-9B5A-33DBF395B958}" dt="2024-07-03T16:07:48.982" v="9356" actId="14100"/>
          <ac:picMkLst>
            <pc:docMk/>
            <pc:sldMk cId="101137072" sldId="2616"/>
            <ac:picMk id="7" creationId="{039FC045-935C-9320-E8C2-C33493B4016B}"/>
          </ac:picMkLst>
        </pc:picChg>
        <pc:picChg chg="add mod">
          <ac:chgData name="Mubina Asaria" userId="29605698-f7e7-4ed2-ae96-05f5c5209fa8" providerId="ADAL" clId="{89839E4B-8C52-4D19-9B5A-33DBF395B958}" dt="2024-07-04T11:29:47.914" v="9616" actId="1076"/>
          <ac:picMkLst>
            <pc:docMk/>
            <pc:sldMk cId="101137072" sldId="2616"/>
            <ac:picMk id="16" creationId="{2217920B-A7B6-B6B2-62EB-FE4C1F9A9B46}"/>
          </ac:picMkLst>
        </pc:picChg>
      </pc:sldChg>
      <pc:sldChg chg="delSp add del mod">
        <pc:chgData name="Mubina Asaria" userId="29605698-f7e7-4ed2-ae96-05f5c5209fa8" providerId="ADAL" clId="{89839E4B-8C52-4D19-9B5A-33DBF395B958}" dt="2024-07-05T14:28:46.778" v="9976" actId="47"/>
        <pc:sldMkLst>
          <pc:docMk/>
          <pc:sldMk cId="1175466953" sldId="2617"/>
        </pc:sldMkLst>
        <pc:picChg chg="del">
          <ac:chgData name="Mubina Asaria" userId="29605698-f7e7-4ed2-ae96-05f5c5209fa8" providerId="ADAL" clId="{89839E4B-8C52-4D19-9B5A-33DBF395B958}" dt="2024-07-05T14:28:24.967" v="9972" actId="478"/>
          <ac:picMkLst>
            <pc:docMk/>
            <pc:sldMk cId="1175466953" sldId="2617"/>
            <ac:picMk id="4" creationId="{2BDF9087-C59B-48EB-4D9D-B7261C5498F2}"/>
          </ac:picMkLst>
        </pc:picChg>
      </pc:sldChg>
      <pc:sldChg chg="addSp delSp modSp add mod modNotesTx">
        <pc:chgData name="Mubina Asaria" userId="29605698-f7e7-4ed2-ae96-05f5c5209fa8" providerId="ADAL" clId="{89839E4B-8C52-4D19-9B5A-33DBF395B958}" dt="2024-07-15T10:33:01.275" v="17987" actId="14100"/>
        <pc:sldMkLst>
          <pc:docMk/>
          <pc:sldMk cId="88413184" sldId="2618"/>
        </pc:sldMkLst>
        <pc:spChg chg="del">
          <ac:chgData name="Mubina Asaria" userId="29605698-f7e7-4ed2-ae96-05f5c5209fa8" providerId="ADAL" clId="{89839E4B-8C52-4D19-9B5A-33DBF395B958}" dt="2024-07-15T10:20:20.609" v="17911" actId="478"/>
          <ac:spMkLst>
            <pc:docMk/>
            <pc:sldMk cId="88413184" sldId="2618"/>
            <ac:spMk id="2" creationId="{4B8D4DC7-73B7-4BA4-8DE4-3AB10B65D7AE}"/>
          </ac:spMkLst>
        </pc:spChg>
        <pc:spChg chg="mod">
          <ac:chgData name="Mubina Asaria" userId="29605698-f7e7-4ed2-ae96-05f5c5209fa8" providerId="ADAL" clId="{89839E4B-8C52-4D19-9B5A-33DBF395B958}" dt="2024-07-11T14:12:46.375" v="15862" actId="1076"/>
          <ac:spMkLst>
            <pc:docMk/>
            <pc:sldMk cId="88413184" sldId="2618"/>
            <ac:spMk id="3" creationId="{BEADDC60-7F1D-233E-6A52-FB8EB3E59C38}"/>
          </ac:spMkLst>
        </pc:spChg>
        <pc:spChg chg="add mod ord">
          <ac:chgData name="Mubina Asaria" userId="29605698-f7e7-4ed2-ae96-05f5c5209fa8" providerId="ADAL" clId="{89839E4B-8C52-4D19-9B5A-33DBF395B958}" dt="2024-07-15T10:14:26.594" v="17902" actId="1076"/>
          <ac:spMkLst>
            <pc:docMk/>
            <pc:sldMk cId="88413184" sldId="2618"/>
            <ac:spMk id="5" creationId="{82515ED7-4E88-34FA-0A8A-3511AC27D84E}"/>
          </ac:spMkLst>
        </pc:spChg>
        <pc:spChg chg="del">
          <ac:chgData name="Mubina Asaria" userId="29605698-f7e7-4ed2-ae96-05f5c5209fa8" providerId="ADAL" clId="{89839E4B-8C52-4D19-9B5A-33DBF395B958}" dt="2024-07-05T14:30:49.973" v="10031" actId="478"/>
          <ac:spMkLst>
            <pc:docMk/>
            <pc:sldMk cId="88413184" sldId="2618"/>
            <ac:spMk id="7" creationId="{2131E8D3-708B-2890-C39E-F01A91AB0E31}"/>
          </ac:spMkLst>
        </pc:spChg>
        <pc:spChg chg="add mod">
          <ac:chgData name="Mubina Asaria" userId="29605698-f7e7-4ed2-ae96-05f5c5209fa8" providerId="ADAL" clId="{89839E4B-8C52-4D19-9B5A-33DBF395B958}" dt="2024-07-15T10:13:15.592" v="17894" actId="13822"/>
          <ac:spMkLst>
            <pc:docMk/>
            <pc:sldMk cId="88413184" sldId="2618"/>
            <ac:spMk id="8" creationId="{FD2904D4-8C72-AC90-EE71-C4A3B230CAE2}"/>
          </ac:spMkLst>
        </pc:spChg>
        <pc:spChg chg="add mod">
          <ac:chgData name="Mubina Asaria" userId="29605698-f7e7-4ed2-ae96-05f5c5209fa8" providerId="ADAL" clId="{89839E4B-8C52-4D19-9B5A-33DBF395B958}" dt="2024-07-15T10:21:34.107" v="17915" actId="13822"/>
          <ac:spMkLst>
            <pc:docMk/>
            <pc:sldMk cId="88413184" sldId="2618"/>
            <ac:spMk id="9" creationId="{62D6BECF-588D-A2B5-3F72-2F5BA048FCC4}"/>
          </ac:spMkLst>
        </pc:spChg>
        <pc:picChg chg="add mod">
          <ac:chgData name="Mubina Asaria" userId="29605698-f7e7-4ed2-ae96-05f5c5209fa8" providerId="ADAL" clId="{89839E4B-8C52-4D19-9B5A-33DBF395B958}" dt="2024-07-15T10:14:04.684" v="17901" actId="1076"/>
          <ac:picMkLst>
            <pc:docMk/>
            <pc:sldMk cId="88413184" sldId="2618"/>
            <ac:picMk id="4" creationId="{B147E541-7A38-C21D-481C-2126FEFBA2BB}"/>
          </ac:picMkLst>
        </pc:picChg>
        <pc:picChg chg="del">
          <ac:chgData name="Mubina Asaria" userId="29605698-f7e7-4ed2-ae96-05f5c5209fa8" providerId="ADAL" clId="{89839E4B-8C52-4D19-9B5A-33DBF395B958}" dt="2024-07-05T14:30:47.509" v="10030" actId="478"/>
          <ac:picMkLst>
            <pc:docMk/>
            <pc:sldMk cId="88413184" sldId="2618"/>
            <ac:picMk id="6" creationId="{416E5365-0227-669E-5404-4FB90C988169}"/>
          </ac:picMkLst>
        </pc:picChg>
        <pc:picChg chg="add mod">
          <ac:chgData name="Mubina Asaria" userId="29605698-f7e7-4ed2-ae96-05f5c5209fa8" providerId="ADAL" clId="{89839E4B-8C52-4D19-9B5A-33DBF395B958}" dt="2024-07-11T14:12:36.420" v="15860" actId="1076"/>
          <ac:picMkLst>
            <pc:docMk/>
            <pc:sldMk cId="88413184" sldId="2618"/>
            <ac:picMk id="7" creationId="{30CC348C-0E83-BA8B-FF5C-593A9027996B}"/>
          </ac:picMkLst>
        </pc:picChg>
        <pc:picChg chg="del">
          <ac:chgData name="Mubina Asaria" userId="29605698-f7e7-4ed2-ae96-05f5c5209fa8" providerId="ADAL" clId="{89839E4B-8C52-4D19-9B5A-33DBF395B958}" dt="2024-07-08T10:51:25.708" v="10038" actId="478"/>
          <ac:picMkLst>
            <pc:docMk/>
            <pc:sldMk cId="88413184" sldId="2618"/>
            <ac:picMk id="1026" creationId="{8EE4AF01-419A-AC4C-C66B-3C54E441FF9D}"/>
          </ac:picMkLst>
        </pc:picChg>
        <pc:picChg chg="add mod">
          <ac:chgData name="Mubina Asaria" userId="29605698-f7e7-4ed2-ae96-05f5c5209fa8" providerId="ADAL" clId="{89839E4B-8C52-4D19-9B5A-33DBF395B958}" dt="2024-07-15T10:33:01.275" v="17987" actId="14100"/>
          <ac:picMkLst>
            <pc:docMk/>
            <pc:sldMk cId="88413184" sldId="2618"/>
            <ac:picMk id="1028" creationId="{B4AE6AA4-9B1F-1F8E-BEE7-1A6A83D9D28E}"/>
          </ac:picMkLst>
        </pc:picChg>
        <pc:cxnChg chg="add mod modVis">
          <ac:chgData name="Mubina Asaria" userId="29605698-f7e7-4ed2-ae96-05f5c5209fa8" providerId="ADAL" clId="{89839E4B-8C52-4D19-9B5A-33DBF395B958}" dt="2024-07-11T13:38:02.619" v="14938"/>
          <ac:cxnSpMkLst>
            <pc:docMk/>
            <pc:sldMk cId="88413184" sldId="2618"/>
            <ac:cxnSpMk id="6" creationId="{173CE6B9-1DA0-2196-B205-4F4BA0B7795D}"/>
          </ac:cxnSpMkLst>
        </pc:cxnChg>
      </pc:sldChg>
      <pc:sldChg chg="add del modNotesTx">
        <pc:chgData name="Mubina Asaria" userId="29605698-f7e7-4ed2-ae96-05f5c5209fa8" providerId="ADAL" clId="{89839E4B-8C52-4D19-9B5A-33DBF395B958}" dt="2024-07-08T11:32:31.216" v="10797" actId="2696"/>
        <pc:sldMkLst>
          <pc:docMk/>
          <pc:sldMk cId="1141099094" sldId="2619"/>
        </pc:sldMkLst>
      </pc:sldChg>
      <pc:sldChg chg="addSp delSp modSp add mod modNotesTx">
        <pc:chgData name="Mubina Asaria" userId="29605698-f7e7-4ed2-ae96-05f5c5209fa8" providerId="ADAL" clId="{89839E4B-8C52-4D19-9B5A-33DBF395B958}" dt="2024-07-22T14:36:21.921" v="18983" actId="20577"/>
        <pc:sldMkLst>
          <pc:docMk/>
          <pc:sldMk cId="2482508034" sldId="2619"/>
        </pc:sldMkLst>
        <pc:spChg chg="mod">
          <ac:chgData name="Mubina Asaria" userId="29605698-f7e7-4ed2-ae96-05f5c5209fa8" providerId="ADAL" clId="{89839E4B-8C52-4D19-9B5A-33DBF395B958}" dt="2024-07-12T11:25:47.275" v="17554" actId="207"/>
          <ac:spMkLst>
            <pc:docMk/>
            <pc:sldMk cId="2482508034" sldId="2619"/>
            <ac:spMk id="2" creationId="{41798443-7EB3-4698-9C45-EA843368FDE3}"/>
          </ac:spMkLst>
        </pc:spChg>
        <pc:spChg chg="mod">
          <ac:chgData name="Mubina Asaria" userId="29605698-f7e7-4ed2-ae96-05f5c5209fa8" providerId="ADAL" clId="{89839E4B-8C52-4D19-9B5A-33DBF395B958}" dt="2024-07-15T10:38:34.191" v="18047" actId="14100"/>
          <ac:spMkLst>
            <pc:docMk/>
            <pc:sldMk cId="2482508034" sldId="2619"/>
            <ac:spMk id="8" creationId="{18E08B5F-C18F-4EDB-A30B-F2E576142D71}"/>
          </ac:spMkLst>
        </pc:spChg>
        <pc:spChg chg="del">
          <ac:chgData name="Mubina Asaria" userId="29605698-f7e7-4ed2-ae96-05f5c5209fa8" providerId="ADAL" clId="{89839E4B-8C52-4D19-9B5A-33DBF395B958}" dt="2024-07-08T14:15:53.475" v="11738" actId="478"/>
          <ac:spMkLst>
            <pc:docMk/>
            <pc:sldMk cId="2482508034" sldId="2619"/>
            <ac:spMk id="10" creationId="{8C0C8C53-366D-4AF8-9121-08C9910E0495}"/>
          </ac:spMkLst>
        </pc:spChg>
        <pc:picChg chg="add mod">
          <ac:chgData name="Mubina Asaria" userId="29605698-f7e7-4ed2-ae96-05f5c5209fa8" providerId="ADAL" clId="{89839E4B-8C52-4D19-9B5A-33DBF395B958}" dt="2024-07-11T14:21:56.925" v="15943" actId="1076"/>
          <ac:picMkLst>
            <pc:docMk/>
            <pc:sldMk cId="2482508034" sldId="2619"/>
            <ac:picMk id="4" creationId="{B457BF5D-87E7-CAA7-D67B-1CD59010B215}"/>
          </ac:picMkLst>
        </pc:picChg>
        <pc:picChg chg="mod">
          <ac:chgData name="Mubina Asaria" userId="29605698-f7e7-4ed2-ae96-05f5c5209fa8" providerId="ADAL" clId="{89839E4B-8C52-4D19-9B5A-33DBF395B958}" dt="2024-07-15T10:38:19.195" v="18045" actId="1440"/>
          <ac:picMkLst>
            <pc:docMk/>
            <pc:sldMk cId="2482508034" sldId="2619"/>
            <ac:picMk id="7" creationId="{4D451099-42BC-49D4-BC3E-355B75E87FB9}"/>
          </ac:picMkLst>
        </pc:picChg>
        <pc:cxnChg chg="add mod modVis">
          <ac:chgData name="Mubina Asaria" userId="29605698-f7e7-4ed2-ae96-05f5c5209fa8" providerId="ADAL" clId="{89839E4B-8C52-4D19-9B5A-33DBF395B958}" dt="2024-07-11T13:38:03.484" v="15033"/>
          <ac:cxnSpMkLst>
            <pc:docMk/>
            <pc:sldMk cId="2482508034" sldId="2619"/>
            <ac:cxnSpMk id="3" creationId="{50210559-FA13-EFF9-B35E-9A9324564E58}"/>
          </ac:cxnSpMkLst>
        </pc:cxnChg>
      </pc:sldChg>
      <pc:sldChg chg="add del">
        <pc:chgData name="Mubina Asaria" userId="29605698-f7e7-4ed2-ae96-05f5c5209fa8" providerId="ADAL" clId="{89839E4B-8C52-4D19-9B5A-33DBF395B958}" dt="2024-07-08T11:32:31.216" v="10797" actId="2696"/>
        <pc:sldMkLst>
          <pc:docMk/>
          <pc:sldMk cId="2096103145" sldId="2620"/>
        </pc:sldMkLst>
      </pc:sldChg>
      <pc:sldChg chg="addSp delSp modSp add mod modNotesTx">
        <pc:chgData name="Mubina Asaria" userId="29605698-f7e7-4ed2-ae96-05f5c5209fa8" providerId="ADAL" clId="{89839E4B-8C52-4D19-9B5A-33DBF395B958}" dt="2024-07-24T16:07:30.878" v="20356" actId="6549"/>
        <pc:sldMkLst>
          <pc:docMk/>
          <pc:sldMk cId="3373393261" sldId="2620"/>
        </pc:sldMkLst>
        <pc:spChg chg="add mod">
          <ac:chgData name="Mubina Asaria" userId="29605698-f7e7-4ed2-ae96-05f5c5209fa8" providerId="ADAL" clId="{89839E4B-8C52-4D19-9B5A-33DBF395B958}" dt="2024-07-24T14:36:30.871" v="19913" actId="1076"/>
          <ac:spMkLst>
            <pc:docMk/>
            <pc:sldMk cId="3373393261" sldId="2620"/>
            <ac:spMk id="2" creationId="{BCD4C555-3830-918E-C2B0-18CA8C800016}"/>
          </ac:spMkLst>
        </pc:spChg>
        <pc:spChg chg="add del">
          <ac:chgData name="Mubina Asaria" userId="29605698-f7e7-4ed2-ae96-05f5c5209fa8" providerId="ADAL" clId="{89839E4B-8C52-4D19-9B5A-33DBF395B958}" dt="2024-07-24T14:35:33.943" v="19908" actId="11529"/>
          <ac:spMkLst>
            <pc:docMk/>
            <pc:sldMk cId="3373393261" sldId="2620"/>
            <ac:spMk id="5" creationId="{C2392E82-E3BE-A266-CF0C-D7371B713926}"/>
          </ac:spMkLst>
        </pc:spChg>
        <pc:picChg chg="mod">
          <ac:chgData name="Mubina Asaria" userId="29605698-f7e7-4ed2-ae96-05f5c5209fa8" providerId="ADAL" clId="{89839E4B-8C52-4D19-9B5A-33DBF395B958}" dt="2024-07-08T12:54:52.142" v="11112" actId="1076"/>
          <ac:picMkLst>
            <pc:docMk/>
            <pc:sldMk cId="3373393261" sldId="2620"/>
            <ac:picMk id="4" creationId="{68EEDF8C-C446-0757-D082-638E04D78E92}"/>
          </ac:picMkLst>
        </pc:picChg>
        <pc:cxnChg chg="add mod modVis">
          <ac:chgData name="Mubina Asaria" userId="29605698-f7e7-4ed2-ae96-05f5c5209fa8" providerId="ADAL" clId="{89839E4B-8C52-4D19-9B5A-33DBF395B958}" dt="2024-07-11T13:38:03.575" v="15052"/>
          <ac:cxnSpMkLst>
            <pc:docMk/>
            <pc:sldMk cId="3373393261" sldId="2620"/>
            <ac:cxnSpMk id="3" creationId="{C5D68C4C-8EC3-AD27-08FD-6D2B2C72526E}"/>
          </ac:cxnSpMkLst>
        </pc:cxnChg>
      </pc:sldChg>
      <pc:sldChg chg="add">
        <pc:chgData name="Mubina Asaria" userId="29605698-f7e7-4ed2-ae96-05f5c5209fa8" providerId="ADAL" clId="{89839E4B-8C52-4D19-9B5A-33DBF395B958}" dt="2024-07-08T14:45:49.534" v="12221"/>
        <pc:sldMkLst>
          <pc:docMk/>
          <pc:sldMk cId="2013853080" sldId="2621"/>
        </pc:sldMkLst>
      </pc:sldChg>
      <pc:sldChg chg="add del">
        <pc:chgData name="Mubina Asaria" userId="29605698-f7e7-4ed2-ae96-05f5c5209fa8" providerId="ADAL" clId="{89839E4B-8C52-4D19-9B5A-33DBF395B958}" dt="2024-07-08T14:29:00.302" v="11900"/>
        <pc:sldMkLst>
          <pc:docMk/>
          <pc:sldMk cId="3395632091" sldId="2621"/>
        </pc:sldMkLst>
      </pc:sldChg>
      <pc:sldChg chg="addSp delSp modSp add mod modNotesTx">
        <pc:chgData name="Mubina Asaria" userId="29605698-f7e7-4ed2-ae96-05f5c5209fa8" providerId="ADAL" clId="{89839E4B-8C52-4D19-9B5A-33DBF395B958}" dt="2024-07-11T13:38:08.240" v="15378"/>
        <pc:sldMkLst>
          <pc:docMk/>
          <pc:sldMk cId="3225290273" sldId="2622"/>
        </pc:sldMkLst>
        <pc:spChg chg="del mod">
          <ac:chgData name="Mubina Asaria" userId="29605698-f7e7-4ed2-ae96-05f5c5209fa8" providerId="ADAL" clId="{89839E4B-8C52-4D19-9B5A-33DBF395B958}" dt="2024-07-10T09:51:30.332" v="13006" actId="478"/>
          <ac:spMkLst>
            <pc:docMk/>
            <pc:sldMk cId="3225290273" sldId="2622"/>
            <ac:spMk id="3" creationId="{9D2A8155-19D0-4BC2-BC4F-D621DDC8DB41}"/>
          </ac:spMkLst>
        </pc:spChg>
        <pc:spChg chg="del">
          <ac:chgData name="Mubina Asaria" userId="29605698-f7e7-4ed2-ae96-05f5c5209fa8" providerId="ADAL" clId="{89839E4B-8C52-4D19-9B5A-33DBF395B958}" dt="2024-07-10T09:52:28.630" v="13008" actId="478"/>
          <ac:spMkLst>
            <pc:docMk/>
            <pc:sldMk cId="3225290273" sldId="2622"/>
            <ac:spMk id="5" creationId="{F634618F-B00C-A034-FB2C-933970C15598}"/>
          </ac:spMkLst>
        </pc:spChg>
        <pc:spChg chg="add mod">
          <ac:chgData name="Mubina Asaria" userId="29605698-f7e7-4ed2-ae96-05f5c5209fa8" providerId="ADAL" clId="{89839E4B-8C52-4D19-9B5A-33DBF395B958}" dt="2024-07-10T09:57:03.719" v="13015" actId="1076"/>
          <ac:spMkLst>
            <pc:docMk/>
            <pc:sldMk cId="3225290273" sldId="2622"/>
            <ac:spMk id="6" creationId="{69C3B4EF-5683-233F-5DF4-2E559848DB73}"/>
          </ac:spMkLst>
        </pc:spChg>
        <pc:graphicFrameChg chg="del">
          <ac:chgData name="Mubina Asaria" userId="29605698-f7e7-4ed2-ae96-05f5c5209fa8" providerId="ADAL" clId="{89839E4B-8C52-4D19-9B5A-33DBF395B958}" dt="2024-07-10T09:51:20.676" v="13004" actId="478"/>
          <ac:graphicFrameMkLst>
            <pc:docMk/>
            <pc:sldMk cId="3225290273" sldId="2622"/>
            <ac:graphicFrameMk id="2" creationId="{6B2AF9EF-B0F0-1481-6E91-618761B681BA}"/>
          </ac:graphicFrameMkLst>
        </pc:graphicFrameChg>
        <pc:picChg chg="del">
          <ac:chgData name="Mubina Asaria" userId="29605698-f7e7-4ed2-ae96-05f5c5209fa8" providerId="ADAL" clId="{89839E4B-8C52-4D19-9B5A-33DBF395B958}" dt="2024-07-10T09:51:33.249" v="13007" actId="478"/>
          <ac:picMkLst>
            <pc:docMk/>
            <pc:sldMk cId="3225290273" sldId="2622"/>
            <ac:picMk id="7" creationId="{10C5D629-A9A1-C97D-3FC8-8033DD2E3F6D}"/>
          </ac:picMkLst>
        </pc:picChg>
        <pc:picChg chg="add mod">
          <ac:chgData name="Mubina Asaria" userId="29605698-f7e7-4ed2-ae96-05f5c5209fa8" providerId="ADAL" clId="{89839E4B-8C52-4D19-9B5A-33DBF395B958}" dt="2024-07-10T09:56:55.569" v="13013" actId="1076"/>
          <ac:picMkLst>
            <pc:docMk/>
            <pc:sldMk cId="3225290273" sldId="2622"/>
            <ac:picMk id="9" creationId="{7BECF937-0F6F-897C-739E-A4EE90FCF962}"/>
          </ac:picMkLst>
        </pc:picChg>
        <pc:cxnChg chg="add mod modVis">
          <ac:chgData name="Mubina Asaria" userId="29605698-f7e7-4ed2-ae96-05f5c5209fa8" providerId="ADAL" clId="{89839E4B-8C52-4D19-9B5A-33DBF395B958}" dt="2024-07-11T13:38:08.240" v="15378"/>
          <ac:cxnSpMkLst>
            <pc:docMk/>
            <pc:sldMk cId="3225290273" sldId="2622"/>
            <ac:cxnSpMk id="2" creationId="{40CAE551-3CA9-0CD2-E785-C4F575537016}"/>
          </ac:cxnSpMkLst>
        </pc:cxnChg>
      </pc:sldChg>
      <pc:sldChg chg="addSp delSp modSp add mod modNotesTx">
        <pc:chgData name="Mubina Asaria" userId="29605698-f7e7-4ed2-ae96-05f5c5209fa8" providerId="ADAL" clId="{89839E4B-8C52-4D19-9B5A-33DBF395B958}" dt="2024-07-24T16:08:39.920" v="20375" actId="20577"/>
        <pc:sldMkLst>
          <pc:docMk/>
          <pc:sldMk cId="1327058344" sldId="2623"/>
        </pc:sldMkLst>
        <pc:spChg chg="del">
          <ac:chgData name="Mubina Asaria" userId="29605698-f7e7-4ed2-ae96-05f5c5209fa8" providerId="ADAL" clId="{89839E4B-8C52-4D19-9B5A-33DBF395B958}" dt="2024-07-15T13:50:07.036" v="18199" actId="478"/>
          <ac:spMkLst>
            <pc:docMk/>
            <pc:sldMk cId="1327058344" sldId="2623"/>
            <ac:spMk id="2" creationId="{C3602D2F-5FB5-44A5-A787-4DEBD7FC7BE6}"/>
          </ac:spMkLst>
        </pc:spChg>
        <pc:spChg chg="mod">
          <ac:chgData name="Mubina Asaria" userId="29605698-f7e7-4ed2-ae96-05f5c5209fa8" providerId="ADAL" clId="{89839E4B-8C52-4D19-9B5A-33DBF395B958}" dt="2024-07-15T13:53:22.319" v="18233" actId="1076"/>
          <ac:spMkLst>
            <pc:docMk/>
            <pc:sldMk cId="1327058344" sldId="2623"/>
            <ac:spMk id="3" creationId="{D57FFAFB-FBA4-D7CF-C918-1ABE1C2EBAEE}"/>
          </ac:spMkLst>
        </pc:spChg>
        <pc:spChg chg="mod">
          <ac:chgData name="Mubina Asaria" userId="29605698-f7e7-4ed2-ae96-05f5c5209fa8" providerId="ADAL" clId="{89839E4B-8C52-4D19-9B5A-33DBF395B958}" dt="2024-07-24T16:08:39.920" v="20375" actId="20577"/>
          <ac:spMkLst>
            <pc:docMk/>
            <pc:sldMk cId="1327058344" sldId="2623"/>
            <ac:spMk id="7" creationId="{3B50C1A4-F074-71FC-94E8-B968A458CD8A}"/>
          </ac:spMkLst>
        </pc:spChg>
        <pc:spChg chg="add del">
          <ac:chgData name="Mubina Asaria" userId="29605698-f7e7-4ed2-ae96-05f5c5209fa8" providerId="ADAL" clId="{89839E4B-8C52-4D19-9B5A-33DBF395B958}" dt="2024-07-19T12:46:13.503" v="18806" actId="22"/>
          <ac:spMkLst>
            <pc:docMk/>
            <pc:sldMk cId="1327058344" sldId="2623"/>
            <ac:spMk id="9" creationId="{C22C9FDB-F8AD-63F1-C955-9AA8A41FB58B}"/>
          </ac:spMkLst>
        </pc:spChg>
        <pc:spChg chg="del">
          <ac:chgData name="Mubina Asaria" userId="29605698-f7e7-4ed2-ae96-05f5c5209fa8" providerId="ADAL" clId="{89839E4B-8C52-4D19-9B5A-33DBF395B958}" dt="2024-07-15T13:49:58.744" v="18197" actId="478"/>
          <ac:spMkLst>
            <pc:docMk/>
            <pc:sldMk cId="1327058344" sldId="2623"/>
            <ac:spMk id="10" creationId="{3B1F2AD6-BEC1-DF1F-4762-3BC12A5364C3}"/>
          </ac:spMkLst>
        </pc:spChg>
        <pc:picChg chg="add mod">
          <ac:chgData name="Mubina Asaria" userId="29605698-f7e7-4ed2-ae96-05f5c5209fa8" providerId="ADAL" clId="{89839E4B-8C52-4D19-9B5A-33DBF395B958}" dt="2024-07-22T14:43:58.705" v="19100" actId="1076"/>
          <ac:picMkLst>
            <pc:docMk/>
            <pc:sldMk cId="1327058344" sldId="2623"/>
            <ac:picMk id="2" creationId="{DD86273E-85D7-97BA-9054-39C6B3ABC832}"/>
          </ac:picMkLst>
        </pc:picChg>
        <pc:picChg chg="del">
          <ac:chgData name="Mubina Asaria" userId="29605698-f7e7-4ed2-ae96-05f5c5209fa8" providerId="ADAL" clId="{89839E4B-8C52-4D19-9B5A-33DBF395B958}" dt="2024-07-15T13:50:10.472" v="18201" actId="478"/>
          <ac:picMkLst>
            <pc:docMk/>
            <pc:sldMk cId="1327058344" sldId="2623"/>
            <ac:picMk id="5" creationId="{065380B7-20F6-DCD5-C201-08464F9C351E}"/>
          </ac:picMkLst>
        </pc:picChg>
        <pc:picChg chg="mod">
          <ac:chgData name="Mubina Asaria" userId="29605698-f7e7-4ed2-ae96-05f5c5209fa8" providerId="ADAL" clId="{89839E4B-8C52-4D19-9B5A-33DBF395B958}" dt="2024-07-19T12:44:23.563" v="18762" actId="1076"/>
          <ac:picMkLst>
            <pc:docMk/>
            <pc:sldMk cId="1327058344" sldId="2623"/>
            <ac:picMk id="8" creationId="{D96C863A-96FA-CF5C-0E2B-ADD8D188D1C2}"/>
          </ac:picMkLst>
        </pc:picChg>
        <pc:picChg chg="del">
          <ac:chgData name="Mubina Asaria" userId="29605698-f7e7-4ed2-ae96-05f5c5209fa8" providerId="ADAL" clId="{89839E4B-8C52-4D19-9B5A-33DBF395B958}" dt="2024-07-15T13:50:00.697" v="18198" actId="478"/>
          <ac:picMkLst>
            <pc:docMk/>
            <pc:sldMk cId="1327058344" sldId="2623"/>
            <ac:picMk id="9" creationId="{D520F5D1-CA4C-35D9-FB40-887461F9C014}"/>
          </ac:picMkLst>
        </pc:picChg>
      </pc:sldChg>
      <pc:sldChg chg="addSp delSp modSp add mod modNotesTx">
        <pc:chgData name="Mubina Asaria" userId="29605698-f7e7-4ed2-ae96-05f5c5209fa8" providerId="ADAL" clId="{89839E4B-8C52-4D19-9B5A-33DBF395B958}" dt="2024-07-24T16:08:14.172" v="20373" actId="1076"/>
        <pc:sldMkLst>
          <pc:docMk/>
          <pc:sldMk cId="323731048" sldId="2624"/>
        </pc:sldMkLst>
        <pc:spChg chg="mod">
          <ac:chgData name="Mubina Asaria" userId="29605698-f7e7-4ed2-ae96-05f5c5209fa8" providerId="ADAL" clId="{89839E4B-8C52-4D19-9B5A-33DBF395B958}" dt="2024-07-24T16:04:54.592" v="20320" actId="207"/>
          <ac:spMkLst>
            <pc:docMk/>
            <pc:sldMk cId="323731048" sldId="2624"/>
            <ac:spMk id="2" creationId="{C3602D2F-5FB5-44A5-A787-4DEBD7FC7BE6}"/>
          </ac:spMkLst>
        </pc:spChg>
        <pc:spChg chg="add mod">
          <ac:chgData name="Mubina Asaria" userId="29605698-f7e7-4ed2-ae96-05f5c5209fa8" providerId="ADAL" clId="{89839E4B-8C52-4D19-9B5A-33DBF395B958}" dt="2024-07-24T16:08:05.928" v="20371" actId="1076"/>
          <ac:spMkLst>
            <pc:docMk/>
            <pc:sldMk cId="323731048" sldId="2624"/>
            <ac:spMk id="3" creationId="{8E218B6D-BDAA-09CD-F2EC-9D0682E1E7F7}"/>
          </ac:spMkLst>
        </pc:spChg>
        <pc:spChg chg="del mod">
          <ac:chgData name="Mubina Asaria" userId="29605698-f7e7-4ed2-ae96-05f5c5209fa8" providerId="ADAL" clId="{89839E4B-8C52-4D19-9B5A-33DBF395B958}" dt="2024-07-24T16:05:26.545" v="20323" actId="478"/>
          <ac:spMkLst>
            <pc:docMk/>
            <pc:sldMk cId="323731048" sldId="2624"/>
            <ac:spMk id="13" creationId="{FC4BB3BD-492F-C737-5DA3-E2907C96E76C}"/>
          </ac:spMkLst>
        </pc:spChg>
        <pc:picChg chg="add mod">
          <ac:chgData name="Mubina Asaria" userId="29605698-f7e7-4ed2-ae96-05f5c5209fa8" providerId="ADAL" clId="{89839E4B-8C52-4D19-9B5A-33DBF395B958}" dt="2024-07-24T16:08:14.172" v="20373" actId="1076"/>
          <ac:picMkLst>
            <pc:docMk/>
            <pc:sldMk cId="323731048" sldId="2624"/>
            <ac:picMk id="6" creationId="{C8513C00-8297-7B76-4919-12B23F605940}"/>
          </ac:picMkLst>
        </pc:picChg>
        <pc:picChg chg="del mod">
          <ac:chgData name="Mubina Asaria" userId="29605698-f7e7-4ed2-ae96-05f5c5209fa8" providerId="ADAL" clId="{89839E4B-8C52-4D19-9B5A-33DBF395B958}" dt="2024-07-24T16:06:50.790" v="20352" actId="478"/>
          <ac:picMkLst>
            <pc:docMk/>
            <pc:sldMk cId="323731048" sldId="2624"/>
            <ac:picMk id="9" creationId="{D520F5D1-CA4C-35D9-FB40-887461F9C014}"/>
          </ac:picMkLst>
        </pc:picChg>
        <pc:picChg chg="del">
          <ac:chgData name="Mubina Asaria" userId="29605698-f7e7-4ed2-ae96-05f5c5209fa8" providerId="ADAL" clId="{89839E4B-8C52-4D19-9B5A-33DBF395B958}" dt="2024-07-24T14:38:46.562" v="19945" actId="478"/>
          <ac:picMkLst>
            <pc:docMk/>
            <pc:sldMk cId="323731048" sldId="2624"/>
            <ac:picMk id="1026" creationId="{1DA1CA01-F276-8B82-9EFD-F846D6F3986A}"/>
          </ac:picMkLst>
        </pc:picChg>
      </pc:sldChg>
      <pc:sldChg chg="add del">
        <pc:chgData name="Mubina Asaria" userId="29605698-f7e7-4ed2-ae96-05f5c5209fa8" providerId="ADAL" clId="{89839E4B-8C52-4D19-9B5A-33DBF395B958}" dt="2024-07-24T14:38:10.215" v="19915" actId="47"/>
        <pc:sldMkLst>
          <pc:docMk/>
          <pc:sldMk cId="667917659" sldId="2624"/>
        </pc:sldMkLst>
      </pc:sldChg>
      <pc:sldMasterChg chg="addSldLayout delSldLayout modSldLayout">
        <pc:chgData name="Mubina Asaria" userId="29605698-f7e7-4ed2-ae96-05f5c5209fa8" providerId="ADAL" clId="{89839E4B-8C52-4D19-9B5A-33DBF395B958}" dt="2024-07-08T11:16:30.276" v="10701" actId="47"/>
        <pc:sldMasterMkLst>
          <pc:docMk/>
          <pc:sldMasterMk cId="803607888" sldId="2147483648"/>
        </pc:sldMasterMkLst>
        <pc:sldLayoutChg chg="addSp modSp">
          <pc:chgData name="Mubina Asaria" userId="29605698-f7e7-4ed2-ae96-05f5c5209fa8" providerId="ADAL" clId="{89839E4B-8C52-4D19-9B5A-33DBF395B958}" dt="2024-07-02T09:38:25.420" v="5588"/>
          <pc:sldLayoutMkLst>
            <pc:docMk/>
            <pc:sldMasterMk cId="803607888" sldId="2147483648"/>
            <pc:sldLayoutMk cId="2717342924" sldId="2147483650"/>
          </pc:sldLayoutMkLst>
          <pc:picChg chg="add mod">
            <ac:chgData name="Mubina Asaria" userId="29605698-f7e7-4ed2-ae96-05f5c5209fa8" providerId="ADAL" clId="{89839E4B-8C52-4D19-9B5A-33DBF395B958}" dt="2024-07-02T09:38:25.420" v="5588"/>
            <ac:picMkLst>
              <pc:docMk/>
              <pc:sldMasterMk cId="803607888" sldId="2147483648"/>
              <pc:sldLayoutMk cId="2717342924" sldId="2147483650"/>
              <ac:picMk id="2" creationId="{B8DAB98E-95F0-01AF-AF0C-464AD078A98A}"/>
            </ac:picMkLst>
          </pc:picChg>
        </pc:sldLayoutChg>
        <pc:sldLayoutChg chg="delSp mod">
          <pc:chgData name="Mubina Asaria" userId="29605698-f7e7-4ed2-ae96-05f5c5209fa8" providerId="ADAL" clId="{89839E4B-8C52-4D19-9B5A-33DBF395B958}" dt="2024-06-26T13:33:48.593" v="2346" actId="478"/>
          <pc:sldLayoutMkLst>
            <pc:docMk/>
            <pc:sldMasterMk cId="803607888" sldId="2147483648"/>
            <pc:sldLayoutMk cId="1039214860" sldId="2147483660"/>
          </pc:sldLayoutMkLst>
          <pc:picChg chg="del">
            <ac:chgData name="Mubina Asaria" userId="29605698-f7e7-4ed2-ae96-05f5c5209fa8" providerId="ADAL" clId="{89839E4B-8C52-4D19-9B5A-33DBF395B958}" dt="2024-06-26T13:33:48.593" v="2346" actId="478"/>
            <ac:picMkLst>
              <pc:docMk/>
              <pc:sldMasterMk cId="803607888" sldId="2147483648"/>
              <pc:sldLayoutMk cId="1039214860" sldId="2147483660"/>
              <ac:picMk id="7" creationId="{5D013E87-7192-4C42-B2EA-2C2CB4F4D4CA}"/>
            </ac:picMkLst>
          </pc:picChg>
        </pc:sldLayoutChg>
        <pc:sldLayoutChg chg="addSp delSp modSp mod">
          <pc:chgData name="Mubina Asaria" userId="29605698-f7e7-4ed2-ae96-05f5c5209fa8" providerId="ADAL" clId="{89839E4B-8C52-4D19-9B5A-33DBF395B958}" dt="2024-07-02T09:38:32.556" v="5590"/>
          <pc:sldLayoutMkLst>
            <pc:docMk/>
            <pc:sldMasterMk cId="803607888" sldId="2147483648"/>
            <pc:sldLayoutMk cId="1379817586" sldId="2147483661"/>
          </pc:sldLayoutMkLst>
          <pc:picChg chg="add mod">
            <ac:chgData name="Mubina Asaria" userId="29605698-f7e7-4ed2-ae96-05f5c5209fa8" providerId="ADAL" clId="{89839E4B-8C52-4D19-9B5A-33DBF395B958}" dt="2024-07-02T09:38:32.556" v="5590"/>
            <ac:picMkLst>
              <pc:docMk/>
              <pc:sldMasterMk cId="803607888" sldId="2147483648"/>
              <pc:sldLayoutMk cId="1379817586" sldId="2147483661"/>
              <ac:picMk id="2" creationId="{A3A123E5-707B-DF3B-AD08-F2D66C0D65EB}"/>
            </ac:picMkLst>
          </pc:picChg>
          <pc:picChg chg="del">
            <ac:chgData name="Mubina Asaria" userId="29605698-f7e7-4ed2-ae96-05f5c5209fa8" providerId="ADAL" clId="{89839E4B-8C52-4D19-9B5A-33DBF395B958}" dt="2024-07-02T09:38:31.447" v="5589" actId="478"/>
            <ac:picMkLst>
              <pc:docMk/>
              <pc:sldMasterMk cId="803607888" sldId="2147483648"/>
              <pc:sldLayoutMk cId="1379817586" sldId="2147483661"/>
              <ac:picMk id="5" creationId="{F88A9197-C864-BB9E-C81D-00B055AB4DBD}"/>
            </ac:picMkLst>
          </pc:picChg>
        </pc:sldLayoutChg>
        <pc:sldLayoutChg chg="addSp modSp">
          <pc:chgData name="Mubina Asaria" userId="29605698-f7e7-4ed2-ae96-05f5c5209fa8" providerId="ADAL" clId="{89839E4B-8C52-4D19-9B5A-33DBF395B958}" dt="2024-07-02T09:38:37.790" v="5591"/>
          <pc:sldLayoutMkLst>
            <pc:docMk/>
            <pc:sldMasterMk cId="803607888" sldId="2147483648"/>
            <pc:sldLayoutMk cId="1616349485" sldId="2147483663"/>
          </pc:sldLayoutMkLst>
          <pc:picChg chg="add mod">
            <ac:chgData name="Mubina Asaria" userId="29605698-f7e7-4ed2-ae96-05f5c5209fa8" providerId="ADAL" clId="{89839E4B-8C52-4D19-9B5A-33DBF395B958}" dt="2024-07-02T09:38:37.790" v="5591"/>
            <ac:picMkLst>
              <pc:docMk/>
              <pc:sldMasterMk cId="803607888" sldId="2147483648"/>
              <pc:sldLayoutMk cId="1616349485" sldId="2147483663"/>
              <ac:picMk id="5" creationId="{8692AECD-702F-94F6-8899-187883D2A6E9}"/>
            </ac:picMkLst>
          </pc:picChg>
        </pc:sldLayoutChg>
        <pc:sldLayoutChg chg="addSp delSp modSp mod">
          <pc:chgData name="Mubina Asaria" userId="29605698-f7e7-4ed2-ae96-05f5c5209fa8" providerId="ADAL" clId="{89839E4B-8C52-4D19-9B5A-33DBF395B958}" dt="2024-07-02T09:39:13.890" v="5593" actId="478"/>
          <pc:sldLayoutMkLst>
            <pc:docMk/>
            <pc:sldMasterMk cId="803607888" sldId="2147483648"/>
            <pc:sldLayoutMk cId="3721020649" sldId="2147483665"/>
          </pc:sldLayoutMkLst>
          <pc:picChg chg="add del mod">
            <ac:chgData name="Mubina Asaria" userId="29605698-f7e7-4ed2-ae96-05f5c5209fa8" providerId="ADAL" clId="{89839E4B-8C52-4D19-9B5A-33DBF395B958}" dt="2024-07-02T09:39:13.890" v="5593" actId="478"/>
            <ac:picMkLst>
              <pc:docMk/>
              <pc:sldMasterMk cId="803607888" sldId="2147483648"/>
              <pc:sldLayoutMk cId="3721020649" sldId="2147483665"/>
              <ac:picMk id="8" creationId="{7EE40470-0A7D-6A9E-2E23-7DBCAF35164E}"/>
            </ac:picMkLst>
          </pc:picChg>
        </pc:sldLayoutChg>
        <pc:sldLayoutChg chg="addSp delSp modSp mod">
          <pc:chgData name="Mubina Asaria" userId="29605698-f7e7-4ed2-ae96-05f5c5209fa8" providerId="ADAL" clId="{89839E4B-8C52-4D19-9B5A-33DBF395B958}" dt="2024-07-02T09:39:17.724" v="5594"/>
          <pc:sldLayoutMkLst>
            <pc:docMk/>
            <pc:sldMasterMk cId="803607888" sldId="2147483648"/>
            <pc:sldLayoutMk cId="411065850" sldId="2147483666"/>
          </pc:sldLayoutMkLst>
          <pc:picChg chg="add mod">
            <ac:chgData name="Mubina Asaria" userId="29605698-f7e7-4ed2-ae96-05f5c5209fa8" providerId="ADAL" clId="{89839E4B-8C52-4D19-9B5A-33DBF395B958}" dt="2024-07-02T09:39:17.724" v="5594"/>
            <ac:picMkLst>
              <pc:docMk/>
              <pc:sldMasterMk cId="803607888" sldId="2147483648"/>
              <pc:sldLayoutMk cId="411065850" sldId="2147483666"/>
              <ac:picMk id="7" creationId="{58F062E4-51E3-34BF-EFD6-2390DB61324D}"/>
            </ac:picMkLst>
          </pc:picChg>
          <pc:picChg chg="del">
            <ac:chgData name="Mubina Asaria" userId="29605698-f7e7-4ed2-ae96-05f5c5209fa8" providerId="ADAL" clId="{89839E4B-8C52-4D19-9B5A-33DBF395B958}" dt="2024-06-26T13:33:57.481" v="2347" actId="478"/>
            <ac:picMkLst>
              <pc:docMk/>
              <pc:sldMasterMk cId="803607888" sldId="2147483648"/>
              <pc:sldLayoutMk cId="411065850" sldId="2147483666"/>
              <ac:picMk id="8" creationId="{D5876905-2936-4BFA-A100-2F16F34DEB09}"/>
            </ac:picMkLst>
          </pc:picChg>
        </pc:sldLayoutChg>
        <pc:sldLayoutChg chg="add del">
          <pc:chgData name="Mubina Asaria" userId="29605698-f7e7-4ed2-ae96-05f5c5209fa8" providerId="ADAL" clId="{89839E4B-8C52-4D19-9B5A-33DBF395B958}" dt="2024-07-08T11:16:30.276" v="10701" actId="47"/>
          <pc:sldLayoutMkLst>
            <pc:docMk/>
            <pc:sldMasterMk cId="803607888" sldId="2147483648"/>
            <pc:sldLayoutMk cId="351550001" sldId="2147483667"/>
          </pc:sldLayoutMkLst>
        </pc:sldLayoutChg>
      </pc:sldMasterChg>
    </pc:docChg>
  </pc:docChgLst>
  <pc:docChgLst>
    <pc:chgData name="Mark Bentley" userId="ac495187-8a67-4397-ae52-8f86028720c5" providerId="ADAL" clId="{61C2403F-7F46-462B-93C8-3649E8D123C5}"/>
    <pc:docChg chg="undo custSel modSld">
      <pc:chgData name="Mark Bentley" userId="ac495187-8a67-4397-ae52-8f86028720c5" providerId="ADAL" clId="{61C2403F-7F46-462B-93C8-3649E8D123C5}" dt="2024-06-24T13:09:15.226" v="140" actId="6549"/>
      <pc:docMkLst>
        <pc:docMk/>
      </pc:docMkLst>
      <pc:sldChg chg="modSp mod">
        <pc:chgData name="Mark Bentley" userId="ac495187-8a67-4397-ae52-8f86028720c5" providerId="ADAL" clId="{61C2403F-7F46-462B-93C8-3649E8D123C5}" dt="2024-06-24T12:58:00.297" v="18" actId="6549"/>
        <pc:sldMkLst>
          <pc:docMk/>
          <pc:sldMk cId="2180695177" sldId="605"/>
        </pc:sldMkLst>
        <pc:spChg chg="mod">
          <ac:chgData name="Mark Bentley" userId="ac495187-8a67-4397-ae52-8f86028720c5" providerId="ADAL" clId="{61C2403F-7F46-462B-93C8-3649E8D123C5}" dt="2024-06-24T12:58:00.297" v="18" actId="6549"/>
          <ac:spMkLst>
            <pc:docMk/>
            <pc:sldMk cId="2180695177" sldId="605"/>
            <ac:spMk id="5" creationId="{DBB58035-40F4-E0DA-B962-2F9849AD3105}"/>
          </ac:spMkLst>
        </pc:spChg>
        <pc:spChg chg="mod">
          <ac:chgData name="Mark Bentley" userId="ac495187-8a67-4397-ae52-8f86028720c5" providerId="ADAL" clId="{61C2403F-7F46-462B-93C8-3649E8D123C5}" dt="2024-06-24T12:57:44.618" v="13" actId="20577"/>
          <ac:spMkLst>
            <pc:docMk/>
            <pc:sldMk cId="2180695177" sldId="605"/>
            <ac:spMk id="10" creationId="{052DAD0B-FAB1-DBA6-24CF-B79E2749D240}"/>
          </ac:spMkLst>
        </pc:spChg>
      </pc:sldChg>
      <pc:sldChg chg="modSp mod">
        <pc:chgData name="Mark Bentley" userId="ac495187-8a67-4397-ae52-8f86028720c5" providerId="ADAL" clId="{61C2403F-7F46-462B-93C8-3649E8D123C5}" dt="2024-06-24T13:09:15.226" v="140" actId="6549"/>
        <pc:sldMkLst>
          <pc:docMk/>
          <pc:sldMk cId="2516030327" sldId="647"/>
        </pc:sldMkLst>
        <pc:spChg chg="mod">
          <ac:chgData name="Mark Bentley" userId="ac495187-8a67-4397-ae52-8f86028720c5" providerId="ADAL" clId="{61C2403F-7F46-462B-93C8-3649E8D123C5}" dt="2024-06-24T13:09:15.226" v="140" actId="6549"/>
          <ac:spMkLst>
            <pc:docMk/>
            <pc:sldMk cId="2516030327" sldId="647"/>
            <ac:spMk id="7" creationId="{376A1898-6655-CA36-BEB2-AEE6920DB445}"/>
          </ac:spMkLst>
        </pc:spChg>
      </pc:sldChg>
      <pc:sldChg chg="modSp mod">
        <pc:chgData name="Mark Bentley" userId="ac495187-8a67-4397-ae52-8f86028720c5" providerId="ADAL" clId="{61C2403F-7F46-462B-93C8-3649E8D123C5}" dt="2024-06-24T12:55:40.968" v="9" actId="6549"/>
        <pc:sldMkLst>
          <pc:docMk/>
          <pc:sldMk cId="1776886959" sldId="663"/>
        </pc:sldMkLst>
        <pc:spChg chg="mod">
          <ac:chgData name="Mark Bentley" userId="ac495187-8a67-4397-ae52-8f86028720c5" providerId="ADAL" clId="{61C2403F-7F46-462B-93C8-3649E8D123C5}" dt="2024-06-24T12:55:40.968" v="9" actId="6549"/>
          <ac:spMkLst>
            <pc:docMk/>
            <pc:sldMk cId="1776886959" sldId="663"/>
            <ac:spMk id="15" creationId="{0ED4B726-26AD-AA80-EF5B-EE41F8E71A05}"/>
          </ac:spMkLst>
        </pc:spChg>
      </pc:sldChg>
      <pc:sldChg chg="modNotesTx">
        <pc:chgData name="Mark Bentley" userId="ac495187-8a67-4397-ae52-8f86028720c5" providerId="ADAL" clId="{61C2403F-7F46-462B-93C8-3649E8D123C5}" dt="2024-06-24T11:29:09.416" v="3" actId="20577"/>
        <pc:sldMkLst>
          <pc:docMk/>
          <pc:sldMk cId="540997328" sldId="671"/>
        </pc:sldMkLst>
      </pc:sldChg>
      <pc:sldChg chg="modSp mod">
        <pc:chgData name="Mark Bentley" userId="ac495187-8a67-4397-ae52-8f86028720c5" providerId="ADAL" clId="{61C2403F-7F46-462B-93C8-3649E8D123C5}" dt="2024-06-24T13:09:02.918" v="139" actId="1036"/>
        <pc:sldMkLst>
          <pc:docMk/>
          <pc:sldMk cId="2838824579" sldId="672"/>
        </pc:sldMkLst>
        <pc:spChg chg="mod">
          <ac:chgData name="Mark Bentley" userId="ac495187-8a67-4397-ae52-8f86028720c5" providerId="ADAL" clId="{61C2403F-7F46-462B-93C8-3649E8D123C5}" dt="2024-06-24T13:09:02.918" v="139" actId="1036"/>
          <ac:spMkLst>
            <pc:docMk/>
            <pc:sldMk cId="2838824579" sldId="672"/>
            <ac:spMk id="2" creationId="{41798443-7EB3-4698-9C45-EA843368FDE3}"/>
          </ac:spMkLst>
        </pc:spChg>
        <pc:spChg chg="mod">
          <ac:chgData name="Mark Bentley" userId="ac495187-8a67-4397-ae52-8f86028720c5" providerId="ADAL" clId="{61C2403F-7F46-462B-93C8-3649E8D123C5}" dt="2024-06-24T13:09:02.918" v="139" actId="1036"/>
          <ac:spMkLst>
            <pc:docMk/>
            <pc:sldMk cId="2838824579" sldId="672"/>
            <ac:spMk id="8" creationId="{D88448D5-8330-45BC-BDE6-44B12F285B00}"/>
          </ac:spMkLst>
        </pc:spChg>
      </pc:sldChg>
      <pc:sldChg chg="modSp mod">
        <pc:chgData name="Mark Bentley" userId="ac495187-8a67-4397-ae52-8f86028720c5" providerId="ADAL" clId="{61C2403F-7F46-462B-93C8-3649E8D123C5}" dt="2024-06-24T11:16:42.571" v="2" actId="20577"/>
        <pc:sldMkLst>
          <pc:docMk/>
          <pc:sldMk cId="1477482259" sldId="684"/>
        </pc:sldMkLst>
        <pc:spChg chg="mod">
          <ac:chgData name="Mark Bentley" userId="ac495187-8a67-4397-ae52-8f86028720c5" providerId="ADAL" clId="{61C2403F-7F46-462B-93C8-3649E8D123C5}" dt="2024-06-24T11:16:42.571" v="2" actId="20577"/>
          <ac:spMkLst>
            <pc:docMk/>
            <pc:sldMk cId="1477482259" sldId="684"/>
            <ac:spMk id="3" creationId="{8C4985EE-8D2F-464A-8756-C0CFB0703A84}"/>
          </ac:spMkLst>
        </pc:spChg>
      </pc:sldChg>
      <pc:sldChg chg="modSp mod">
        <pc:chgData name="Mark Bentley" userId="ac495187-8a67-4397-ae52-8f86028720c5" providerId="ADAL" clId="{61C2403F-7F46-462B-93C8-3649E8D123C5}" dt="2024-06-24T13:00:28.615" v="22" actId="179"/>
        <pc:sldMkLst>
          <pc:docMk/>
          <pc:sldMk cId="1906212501" sldId="691"/>
        </pc:sldMkLst>
        <pc:spChg chg="mod">
          <ac:chgData name="Mark Bentley" userId="ac495187-8a67-4397-ae52-8f86028720c5" providerId="ADAL" clId="{61C2403F-7F46-462B-93C8-3649E8D123C5}" dt="2024-06-24T13:00:22.977" v="21" actId="179"/>
          <ac:spMkLst>
            <pc:docMk/>
            <pc:sldMk cId="1906212501" sldId="691"/>
            <ac:spMk id="8" creationId="{EE4BEA6A-D137-6D9F-1BC4-44E736B70468}"/>
          </ac:spMkLst>
        </pc:spChg>
        <pc:spChg chg="mod">
          <ac:chgData name="Mark Bentley" userId="ac495187-8a67-4397-ae52-8f86028720c5" providerId="ADAL" clId="{61C2403F-7F46-462B-93C8-3649E8D123C5}" dt="2024-06-24T13:00:28.615" v="22" actId="179"/>
          <ac:spMkLst>
            <pc:docMk/>
            <pc:sldMk cId="1906212501" sldId="691"/>
            <ac:spMk id="9" creationId="{A5A533BB-BDD8-C6C3-E12A-58953D5BDC5A}"/>
          </ac:spMkLst>
        </pc:spChg>
      </pc:sldChg>
      <pc:sldChg chg="modSp mod">
        <pc:chgData name="Mark Bentley" userId="ac495187-8a67-4397-ae52-8f86028720c5" providerId="ADAL" clId="{61C2403F-7F46-462B-93C8-3649E8D123C5}" dt="2024-06-24T13:02:02.088" v="27" actId="6549"/>
        <pc:sldMkLst>
          <pc:docMk/>
          <pc:sldMk cId="1497998441" sldId="1645"/>
        </pc:sldMkLst>
        <pc:spChg chg="mod">
          <ac:chgData name="Mark Bentley" userId="ac495187-8a67-4397-ae52-8f86028720c5" providerId="ADAL" clId="{61C2403F-7F46-462B-93C8-3649E8D123C5}" dt="2024-06-24T13:02:02.088" v="27" actId="6549"/>
          <ac:spMkLst>
            <pc:docMk/>
            <pc:sldMk cId="1497998441" sldId="1645"/>
            <ac:spMk id="4" creationId="{53CBF03E-F91E-9996-B6D3-EF1203AA4FB5}"/>
          </ac:spMkLst>
        </pc:spChg>
      </pc:sldChg>
      <pc:sldChg chg="modSp mod">
        <pc:chgData name="Mark Bentley" userId="ac495187-8a67-4397-ae52-8f86028720c5" providerId="ADAL" clId="{61C2403F-7F46-462B-93C8-3649E8D123C5}" dt="2024-06-24T13:02:00.556" v="26" actId="6549"/>
        <pc:sldMkLst>
          <pc:docMk/>
          <pc:sldMk cId="1156222966" sldId="1646"/>
        </pc:sldMkLst>
        <pc:spChg chg="mod">
          <ac:chgData name="Mark Bentley" userId="ac495187-8a67-4397-ae52-8f86028720c5" providerId="ADAL" clId="{61C2403F-7F46-462B-93C8-3649E8D123C5}" dt="2024-06-24T13:02:00.556" v="26" actId="6549"/>
          <ac:spMkLst>
            <pc:docMk/>
            <pc:sldMk cId="1156222966" sldId="1646"/>
            <ac:spMk id="2" creationId="{8BA55FEB-357F-3BC6-9A18-E9BD0B595E7F}"/>
          </ac:spMkLst>
        </pc:spChg>
      </pc:sldChg>
      <pc:sldChg chg="modSp mod modNotesTx">
        <pc:chgData name="Mark Bentley" userId="ac495187-8a67-4397-ae52-8f86028720c5" providerId="ADAL" clId="{61C2403F-7F46-462B-93C8-3649E8D123C5}" dt="2024-06-24T13:04:19.581" v="110" actId="20577"/>
        <pc:sldMkLst>
          <pc:docMk/>
          <pc:sldMk cId="4275083723" sldId="1647"/>
        </pc:sldMkLst>
        <pc:spChg chg="mod">
          <ac:chgData name="Mark Bentley" userId="ac495187-8a67-4397-ae52-8f86028720c5" providerId="ADAL" clId="{61C2403F-7F46-462B-93C8-3649E8D123C5}" dt="2024-06-24T13:04:14.202" v="105" actId="20577"/>
          <ac:spMkLst>
            <pc:docMk/>
            <pc:sldMk cId="4275083723" sldId="1647"/>
            <ac:spMk id="15" creationId="{1A76005E-CDCA-29A3-4086-4C1BF9550973}"/>
          </ac:spMkLst>
        </pc:spChg>
      </pc:sldChg>
      <pc:sldChg chg="modSp mod">
        <pc:chgData name="Mark Bentley" userId="ac495187-8a67-4397-ae52-8f86028720c5" providerId="ADAL" clId="{61C2403F-7F46-462B-93C8-3649E8D123C5}" dt="2024-06-24T13:01:56.345" v="25" actId="113"/>
        <pc:sldMkLst>
          <pc:docMk/>
          <pc:sldMk cId="1162929657" sldId="1648"/>
        </pc:sldMkLst>
        <pc:spChg chg="mod">
          <ac:chgData name="Mark Bentley" userId="ac495187-8a67-4397-ae52-8f86028720c5" providerId="ADAL" clId="{61C2403F-7F46-462B-93C8-3649E8D123C5}" dt="2024-06-24T13:01:56.345" v="25" actId="113"/>
          <ac:spMkLst>
            <pc:docMk/>
            <pc:sldMk cId="1162929657" sldId="1648"/>
            <ac:spMk id="25" creationId="{1F83A97F-0EAF-4AFF-9834-C8684908CD37}"/>
          </ac:spMkLst>
        </pc:spChg>
      </pc:sldChg>
      <pc:sldChg chg="modSp mod">
        <pc:chgData name="Mark Bentley" userId="ac495187-8a67-4397-ae52-8f86028720c5" providerId="ADAL" clId="{61C2403F-7F46-462B-93C8-3649E8D123C5}" dt="2024-06-24T12:55:27.414" v="6" actId="6549"/>
        <pc:sldMkLst>
          <pc:docMk/>
          <pc:sldMk cId="1368670073" sldId="2593"/>
        </pc:sldMkLst>
        <pc:spChg chg="mod">
          <ac:chgData name="Mark Bentley" userId="ac495187-8a67-4397-ae52-8f86028720c5" providerId="ADAL" clId="{61C2403F-7F46-462B-93C8-3649E8D123C5}" dt="2024-06-24T12:55:27.414" v="6" actId="6549"/>
          <ac:spMkLst>
            <pc:docMk/>
            <pc:sldMk cId="1368670073" sldId="2593"/>
            <ac:spMk id="7" creationId="{7155D978-3777-6A71-8B2B-55884360F5FD}"/>
          </ac:spMkLst>
        </pc:spChg>
      </pc:sldChg>
      <pc:sldChg chg="modSp mod">
        <pc:chgData name="Mark Bentley" userId="ac495187-8a67-4397-ae52-8f86028720c5" providerId="ADAL" clId="{61C2403F-7F46-462B-93C8-3649E8D123C5}" dt="2024-06-24T13:08:02.412" v="113" actId="6549"/>
        <pc:sldMkLst>
          <pc:docMk/>
          <pc:sldMk cId="4061782576" sldId="2595"/>
        </pc:sldMkLst>
        <pc:spChg chg="mod">
          <ac:chgData name="Mark Bentley" userId="ac495187-8a67-4397-ae52-8f86028720c5" providerId="ADAL" clId="{61C2403F-7F46-462B-93C8-3649E8D123C5}" dt="2024-06-24T13:08:02.412" v="113" actId="6549"/>
          <ac:spMkLst>
            <pc:docMk/>
            <pc:sldMk cId="4061782576" sldId="2595"/>
            <ac:spMk id="8" creationId="{D88448D5-8330-45BC-BDE6-44B12F285B00}"/>
          </ac:spMkLst>
        </pc:spChg>
      </pc:sldChg>
      <pc:sldChg chg="modSp mod">
        <pc:chgData name="Mark Bentley" userId="ac495187-8a67-4397-ae52-8f86028720c5" providerId="ADAL" clId="{61C2403F-7F46-462B-93C8-3649E8D123C5}" dt="2024-06-24T13:08:33.990" v="120" actId="14100"/>
        <pc:sldMkLst>
          <pc:docMk/>
          <pc:sldMk cId="2934148188" sldId="2596"/>
        </pc:sldMkLst>
        <pc:spChg chg="mod">
          <ac:chgData name="Mark Bentley" userId="ac495187-8a67-4397-ae52-8f86028720c5" providerId="ADAL" clId="{61C2403F-7F46-462B-93C8-3649E8D123C5}" dt="2024-06-24T13:08:25.663" v="118" actId="1076"/>
          <ac:spMkLst>
            <pc:docMk/>
            <pc:sldMk cId="2934148188" sldId="2596"/>
            <ac:spMk id="8" creationId="{D88448D5-8330-45BC-BDE6-44B12F285B00}"/>
          </ac:spMkLst>
        </pc:spChg>
        <pc:picChg chg="mod">
          <ac:chgData name="Mark Bentley" userId="ac495187-8a67-4397-ae52-8f86028720c5" providerId="ADAL" clId="{61C2403F-7F46-462B-93C8-3649E8D123C5}" dt="2024-06-24T13:08:28.599" v="119" actId="1076"/>
          <ac:picMkLst>
            <pc:docMk/>
            <pc:sldMk cId="2934148188" sldId="2596"/>
            <ac:picMk id="6" creationId="{DF2A6AF9-6B8E-C700-3B5A-A97BEEC5DA07}"/>
          </ac:picMkLst>
        </pc:picChg>
        <pc:cxnChg chg="mod">
          <ac:chgData name="Mark Bentley" userId="ac495187-8a67-4397-ae52-8f86028720c5" providerId="ADAL" clId="{61C2403F-7F46-462B-93C8-3649E8D123C5}" dt="2024-06-24T13:08:33.990" v="120" actId="14100"/>
          <ac:cxnSpMkLst>
            <pc:docMk/>
            <pc:sldMk cId="2934148188" sldId="2596"/>
            <ac:cxnSpMk id="12" creationId="{31BE5424-1823-F6A4-17B8-01A66BF8A0E5}"/>
          </ac:cxnSpMkLst>
        </pc:cxnChg>
      </pc:sldChg>
    </pc:docChg>
  </pc:docChgLst>
  <pc:docChgLst>
    <pc:chgData name="Alex Dave" userId="7419d647-714f-46ce-9a66-4049cb0aedda" providerId="ADAL" clId="{9DB6A22A-E436-4CDC-91E2-B7FD9468DFB9}"/>
    <pc:docChg chg="undo custSel modSld">
      <pc:chgData name="Alex Dave" userId="7419d647-714f-46ce-9a66-4049cb0aedda" providerId="ADAL" clId="{9DB6A22A-E436-4CDC-91E2-B7FD9468DFB9}" dt="2024-07-03T14:16:10.699" v="6699" actId="20577"/>
      <pc:docMkLst>
        <pc:docMk/>
      </pc:docMkLst>
      <pc:sldChg chg="modNotesTx">
        <pc:chgData name="Alex Dave" userId="7419d647-714f-46ce-9a66-4049cb0aedda" providerId="ADAL" clId="{9DB6A22A-E436-4CDC-91E2-B7FD9468DFB9}" dt="2024-07-03T13:26:13.481" v="5247" actId="20577"/>
        <pc:sldMkLst>
          <pc:docMk/>
          <pc:sldMk cId="3388147658" sldId="271"/>
        </pc:sldMkLst>
      </pc:sldChg>
      <pc:sldChg chg="modNotesTx">
        <pc:chgData name="Alex Dave" userId="7419d647-714f-46ce-9a66-4049cb0aedda" providerId="ADAL" clId="{9DB6A22A-E436-4CDC-91E2-B7FD9468DFB9}" dt="2024-07-03T13:18:32.893" v="4197" actId="20577"/>
        <pc:sldMkLst>
          <pc:docMk/>
          <pc:sldMk cId="1068967536" sldId="274"/>
        </pc:sldMkLst>
      </pc:sldChg>
      <pc:sldChg chg="modSp mod modNotesTx">
        <pc:chgData name="Alex Dave" userId="7419d647-714f-46ce-9a66-4049cb0aedda" providerId="ADAL" clId="{9DB6A22A-E436-4CDC-91E2-B7FD9468DFB9}" dt="2024-07-03T13:11:20.411" v="3298" actId="20577"/>
        <pc:sldMkLst>
          <pc:docMk/>
          <pc:sldMk cId="1948901354" sldId="402"/>
        </pc:sldMkLst>
        <pc:spChg chg="mod">
          <ac:chgData name="Alex Dave" userId="7419d647-714f-46ce-9a66-4049cb0aedda" providerId="ADAL" clId="{9DB6A22A-E436-4CDC-91E2-B7FD9468DFB9}" dt="2024-07-01T11:35:05.337" v="407" actId="20577"/>
          <ac:spMkLst>
            <pc:docMk/>
            <pc:sldMk cId="1948901354" sldId="402"/>
            <ac:spMk id="5" creationId="{00000000-0000-0000-0000-000000000000}"/>
          </ac:spMkLst>
        </pc:spChg>
      </pc:sldChg>
      <pc:sldChg chg="modSp mod">
        <pc:chgData name="Alex Dave" userId="7419d647-714f-46ce-9a66-4049cb0aedda" providerId="ADAL" clId="{9DB6A22A-E436-4CDC-91E2-B7FD9468DFB9}" dt="2024-07-03T13:17:36.661" v="4035" actId="403"/>
        <pc:sldMkLst>
          <pc:docMk/>
          <pc:sldMk cId="669113202" sldId="629"/>
        </pc:sldMkLst>
        <pc:spChg chg="mod">
          <ac:chgData name="Alex Dave" userId="7419d647-714f-46ce-9a66-4049cb0aedda" providerId="ADAL" clId="{9DB6A22A-E436-4CDC-91E2-B7FD9468DFB9}" dt="2024-07-03T13:17:26.975" v="4033" actId="1076"/>
          <ac:spMkLst>
            <pc:docMk/>
            <pc:sldMk cId="669113202" sldId="629"/>
            <ac:spMk id="8" creationId="{18E08B5F-C18F-4EDB-A30B-F2E576142D71}"/>
          </ac:spMkLst>
        </pc:spChg>
        <pc:spChg chg="mod">
          <ac:chgData name="Alex Dave" userId="7419d647-714f-46ce-9a66-4049cb0aedda" providerId="ADAL" clId="{9DB6A22A-E436-4CDC-91E2-B7FD9468DFB9}" dt="2024-07-03T13:17:36.661" v="4035" actId="403"/>
          <ac:spMkLst>
            <pc:docMk/>
            <pc:sldMk cId="669113202" sldId="629"/>
            <ac:spMk id="11" creationId="{8F1DCB19-17FC-4B3E-96DB-C91B6428449F}"/>
          </ac:spMkLst>
        </pc:spChg>
        <pc:picChg chg="mod">
          <ac:chgData name="Alex Dave" userId="7419d647-714f-46ce-9a66-4049cb0aedda" providerId="ADAL" clId="{9DB6A22A-E436-4CDC-91E2-B7FD9468DFB9}" dt="2024-07-03T13:17:29.217" v="4034" actId="1076"/>
          <ac:picMkLst>
            <pc:docMk/>
            <pc:sldMk cId="669113202" sldId="629"/>
            <ac:picMk id="6" creationId="{FB5BC851-C10F-4ACF-8006-67C00A3C40AE}"/>
          </ac:picMkLst>
        </pc:picChg>
      </pc:sldChg>
      <pc:sldChg chg="modNotesTx">
        <pc:chgData name="Alex Dave" userId="7419d647-714f-46ce-9a66-4049cb0aedda" providerId="ADAL" clId="{9DB6A22A-E436-4CDC-91E2-B7FD9468DFB9}" dt="2024-07-03T13:20:11.436" v="4483" actId="20577"/>
        <pc:sldMkLst>
          <pc:docMk/>
          <pc:sldMk cId="3547699487" sldId="632"/>
        </pc:sldMkLst>
      </pc:sldChg>
      <pc:sldChg chg="modNotesTx">
        <pc:chgData name="Alex Dave" userId="7419d647-714f-46ce-9a66-4049cb0aedda" providerId="ADAL" clId="{9DB6A22A-E436-4CDC-91E2-B7FD9468DFB9}" dt="2024-07-03T13:17:01.420" v="4029" actId="20577"/>
        <pc:sldMkLst>
          <pc:docMk/>
          <pc:sldMk cId="2787389653" sldId="633"/>
        </pc:sldMkLst>
      </pc:sldChg>
      <pc:sldChg chg="modSp mod">
        <pc:chgData name="Alex Dave" userId="7419d647-714f-46ce-9a66-4049cb0aedda" providerId="ADAL" clId="{9DB6A22A-E436-4CDC-91E2-B7FD9468DFB9}" dt="2024-07-03T13:18:52.066" v="4198" actId="1076"/>
        <pc:sldMkLst>
          <pc:docMk/>
          <pc:sldMk cId="1131875617" sldId="635"/>
        </pc:sldMkLst>
        <pc:spChg chg="mod">
          <ac:chgData name="Alex Dave" userId="7419d647-714f-46ce-9a66-4049cb0aedda" providerId="ADAL" clId="{9DB6A22A-E436-4CDC-91E2-B7FD9468DFB9}" dt="2024-07-03T13:18:52.066" v="4198" actId="1076"/>
          <ac:spMkLst>
            <pc:docMk/>
            <pc:sldMk cId="1131875617" sldId="635"/>
            <ac:spMk id="8" creationId="{5EEA3775-19A9-42FB-A058-97673AD4CD32}"/>
          </ac:spMkLst>
        </pc:spChg>
      </pc:sldChg>
      <pc:sldChg chg="modSp mod">
        <pc:chgData name="Alex Dave" userId="7419d647-714f-46ce-9a66-4049cb0aedda" providerId="ADAL" clId="{9DB6A22A-E436-4CDC-91E2-B7FD9468DFB9}" dt="2024-07-01T11:58:22.823" v="1146" actId="20577"/>
        <pc:sldMkLst>
          <pc:docMk/>
          <pc:sldMk cId="3540202578" sldId="638"/>
        </pc:sldMkLst>
        <pc:spChg chg="mod">
          <ac:chgData name="Alex Dave" userId="7419d647-714f-46ce-9a66-4049cb0aedda" providerId="ADAL" clId="{9DB6A22A-E436-4CDC-91E2-B7FD9468DFB9}" dt="2024-07-01T11:58:22.823" v="1146" actId="20577"/>
          <ac:spMkLst>
            <pc:docMk/>
            <pc:sldMk cId="3540202578" sldId="638"/>
            <ac:spMk id="3" creationId="{8C4985EE-8D2F-464A-8756-C0CFB0703A84}"/>
          </ac:spMkLst>
        </pc:spChg>
      </pc:sldChg>
      <pc:sldChg chg="modSp mod modNotesTx">
        <pc:chgData name="Alex Dave" userId="7419d647-714f-46ce-9a66-4049cb0aedda" providerId="ADAL" clId="{9DB6A22A-E436-4CDC-91E2-B7FD9468DFB9}" dt="2024-07-03T13:23:26.288" v="4770" actId="14100"/>
        <pc:sldMkLst>
          <pc:docMk/>
          <pc:sldMk cId="2756591826" sldId="645"/>
        </pc:sldMkLst>
        <pc:picChg chg="mod">
          <ac:chgData name="Alex Dave" userId="7419d647-714f-46ce-9a66-4049cb0aedda" providerId="ADAL" clId="{9DB6A22A-E436-4CDC-91E2-B7FD9468DFB9}" dt="2024-07-03T13:23:26.288" v="4770" actId="14100"/>
          <ac:picMkLst>
            <pc:docMk/>
            <pc:sldMk cId="2756591826" sldId="645"/>
            <ac:picMk id="3" creationId="{23E5AD76-9FBE-5C81-232D-F53920C809F3}"/>
          </ac:picMkLst>
        </pc:picChg>
      </pc:sldChg>
      <pc:sldChg chg="modNotes">
        <pc:chgData name="Alex Dave" userId="7419d647-714f-46ce-9a66-4049cb0aedda" providerId="ADAL" clId="{9DB6A22A-E436-4CDC-91E2-B7FD9468DFB9}" dt="2024-07-01T11:00:26.820" v="39"/>
        <pc:sldMkLst>
          <pc:docMk/>
          <pc:sldMk cId="673850788" sldId="646"/>
        </pc:sldMkLst>
      </pc:sldChg>
      <pc:sldChg chg="modSp mod modNotesTx">
        <pc:chgData name="Alex Dave" userId="7419d647-714f-46ce-9a66-4049cb0aedda" providerId="ADAL" clId="{9DB6A22A-E436-4CDC-91E2-B7FD9468DFB9}" dt="2024-07-03T13:16:21.287" v="4012" actId="20577"/>
        <pc:sldMkLst>
          <pc:docMk/>
          <pc:sldMk cId="2516030327" sldId="647"/>
        </pc:sldMkLst>
        <pc:spChg chg="mod">
          <ac:chgData name="Alex Dave" userId="7419d647-714f-46ce-9a66-4049cb0aedda" providerId="ADAL" clId="{9DB6A22A-E436-4CDC-91E2-B7FD9468DFB9}" dt="2024-07-01T11:37:27.094" v="451" actId="20577"/>
          <ac:spMkLst>
            <pc:docMk/>
            <pc:sldMk cId="2516030327" sldId="647"/>
            <ac:spMk id="5" creationId="{297CD19C-B31D-4463-954E-D2D2A6911B82}"/>
          </ac:spMkLst>
        </pc:spChg>
      </pc:sldChg>
      <pc:sldChg chg="modSp mod">
        <pc:chgData name="Alex Dave" userId="7419d647-714f-46ce-9a66-4049cb0aedda" providerId="ADAL" clId="{9DB6A22A-E436-4CDC-91E2-B7FD9468DFB9}" dt="2024-07-01T11:29:41.308" v="354" actId="14100"/>
        <pc:sldMkLst>
          <pc:docMk/>
          <pc:sldMk cId="3047953216" sldId="652"/>
        </pc:sldMkLst>
        <pc:graphicFrameChg chg="mod">
          <ac:chgData name="Alex Dave" userId="7419d647-714f-46ce-9a66-4049cb0aedda" providerId="ADAL" clId="{9DB6A22A-E436-4CDC-91E2-B7FD9468DFB9}" dt="2024-07-01T11:29:41.308" v="354" actId="14100"/>
          <ac:graphicFrameMkLst>
            <pc:docMk/>
            <pc:sldMk cId="3047953216" sldId="652"/>
            <ac:graphicFrameMk id="10" creationId="{D882BA67-4825-2294-87C5-5F983F975E7E}"/>
          </ac:graphicFrameMkLst>
        </pc:graphicFrameChg>
      </pc:sldChg>
      <pc:sldChg chg="modSp mod">
        <pc:chgData name="Alex Dave" userId="7419d647-714f-46ce-9a66-4049cb0aedda" providerId="ADAL" clId="{9DB6A22A-E436-4CDC-91E2-B7FD9468DFB9}" dt="2024-07-01T11:28:49.473" v="352" actId="1076"/>
        <pc:sldMkLst>
          <pc:docMk/>
          <pc:sldMk cId="2657982230" sldId="653"/>
        </pc:sldMkLst>
        <pc:picChg chg="mod">
          <ac:chgData name="Alex Dave" userId="7419d647-714f-46ce-9a66-4049cb0aedda" providerId="ADAL" clId="{9DB6A22A-E436-4CDC-91E2-B7FD9468DFB9}" dt="2024-07-01T11:28:49.473" v="352" actId="1076"/>
          <ac:picMkLst>
            <pc:docMk/>
            <pc:sldMk cId="2657982230" sldId="653"/>
            <ac:picMk id="13" creationId="{CACAD455-AE6C-4EC4-9E8B-B1D27604723E}"/>
          </ac:picMkLst>
        </pc:picChg>
      </pc:sldChg>
      <pc:sldChg chg="modNotesTx">
        <pc:chgData name="Alex Dave" userId="7419d647-714f-46ce-9a66-4049cb0aedda" providerId="ADAL" clId="{9DB6A22A-E436-4CDC-91E2-B7FD9468DFB9}" dt="2024-07-03T13:32:07.120" v="6052" actId="20577"/>
        <pc:sldMkLst>
          <pc:docMk/>
          <pc:sldMk cId="3066559569" sldId="656"/>
        </pc:sldMkLst>
      </pc:sldChg>
      <pc:sldChg chg="modSp mod">
        <pc:chgData name="Alex Dave" userId="7419d647-714f-46ce-9a66-4049cb0aedda" providerId="ADAL" clId="{9DB6A22A-E436-4CDC-91E2-B7FD9468DFB9}" dt="2024-07-01T11:14:30.381" v="346" actId="1035"/>
        <pc:sldMkLst>
          <pc:docMk/>
          <pc:sldMk cId="442946377" sldId="657"/>
        </pc:sldMkLst>
        <pc:spChg chg="mod">
          <ac:chgData name="Alex Dave" userId="7419d647-714f-46ce-9a66-4049cb0aedda" providerId="ADAL" clId="{9DB6A22A-E436-4CDC-91E2-B7FD9468DFB9}" dt="2024-07-01T11:13:57.535" v="342" actId="1076"/>
          <ac:spMkLst>
            <pc:docMk/>
            <pc:sldMk cId="442946377" sldId="657"/>
            <ac:spMk id="25" creationId="{1F83A97F-0EAF-4AFF-9834-C8684908CD37}"/>
          </ac:spMkLst>
        </pc:spChg>
        <pc:picChg chg="mod">
          <ac:chgData name="Alex Dave" userId="7419d647-714f-46ce-9a66-4049cb0aedda" providerId="ADAL" clId="{9DB6A22A-E436-4CDC-91E2-B7FD9468DFB9}" dt="2024-07-01T11:14:30.381" v="346" actId="1035"/>
          <ac:picMkLst>
            <pc:docMk/>
            <pc:sldMk cId="442946377" sldId="657"/>
            <ac:picMk id="6" creationId="{79631F73-9F02-A937-F2BC-711CA38865AA}"/>
          </ac:picMkLst>
        </pc:picChg>
      </pc:sldChg>
      <pc:sldChg chg="modNotesTx">
        <pc:chgData name="Alex Dave" userId="7419d647-714f-46ce-9a66-4049cb0aedda" providerId="ADAL" clId="{9DB6A22A-E436-4CDC-91E2-B7FD9468DFB9}" dt="2024-07-01T11:26:08.181" v="349" actId="20577"/>
        <pc:sldMkLst>
          <pc:docMk/>
          <pc:sldMk cId="2956888733" sldId="665"/>
        </pc:sldMkLst>
      </pc:sldChg>
      <pc:sldChg chg="modSp mod modNotesTx">
        <pc:chgData name="Alex Dave" userId="7419d647-714f-46ce-9a66-4049cb0aedda" providerId="ADAL" clId="{9DB6A22A-E436-4CDC-91E2-B7FD9468DFB9}" dt="2024-07-03T12:53:40.942" v="1735" actId="20577"/>
        <pc:sldMkLst>
          <pc:docMk/>
          <pc:sldMk cId="3117672922" sldId="668"/>
        </pc:sldMkLst>
        <pc:spChg chg="mod">
          <ac:chgData name="Alex Dave" userId="7419d647-714f-46ce-9a66-4049cb0aedda" providerId="ADAL" clId="{9DB6A22A-E436-4CDC-91E2-B7FD9468DFB9}" dt="2024-07-03T12:52:23.346" v="1550" actId="20577"/>
          <ac:spMkLst>
            <pc:docMk/>
            <pc:sldMk cId="3117672922" sldId="668"/>
            <ac:spMk id="2" creationId="{C3602D2F-5FB5-44A5-A787-4DEBD7FC7BE6}"/>
          </ac:spMkLst>
        </pc:spChg>
        <pc:spChg chg="mod">
          <ac:chgData name="Alex Dave" userId="7419d647-714f-46ce-9a66-4049cb0aedda" providerId="ADAL" clId="{9DB6A22A-E436-4CDC-91E2-B7FD9468DFB9}" dt="2024-07-03T12:53:25.352" v="1715" actId="1076"/>
          <ac:spMkLst>
            <pc:docMk/>
            <pc:sldMk cId="3117672922" sldId="668"/>
            <ac:spMk id="3" creationId="{D57FFAFB-FBA4-D7CF-C918-1ABE1C2EBAEE}"/>
          </ac:spMkLst>
        </pc:spChg>
        <pc:spChg chg="mod">
          <ac:chgData name="Alex Dave" userId="7419d647-714f-46ce-9a66-4049cb0aedda" providerId="ADAL" clId="{9DB6A22A-E436-4CDC-91E2-B7FD9468DFB9}" dt="2024-07-03T12:52:31.817" v="1551" actId="1076"/>
          <ac:spMkLst>
            <pc:docMk/>
            <pc:sldMk cId="3117672922" sldId="668"/>
            <ac:spMk id="10" creationId="{3B1F2AD6-BEC1-DF1F-4762-3BC12A5364C3}"/>
          </ac:spMkLst>
        </pc:spChg>
        <pc:picChg chg="mod">
          <ac:chgData name="Alex Dave" userId="7419d647-714f-46ce-9a66-4049cb0aedda" providerId="ADAL" clId="{9DB6A22A-E436-4CDC-91E2-B7FD9468DFB9}" dt="2024-07-03T12:53:22.347" v="1714" actId="1076"/>
          <ac:picMkLst>
            <pc:docMk/>
            <pc:sldMk cId="3117672922" sldId="668"/>
            <ac:picMk id="8" creationId="{D96C863A-96FA-CF5C-0E2B-ADD8D188D1C2}"/>
          </ac:picMkLst>
        </pc:picChg>
      </pc:sldChg>
      <pc:sldChg chg="modSp mod">
        <pc:chgData name="Alex Dave" userId="7419d647-714f-46ce-9a66-4049cb0aedda" providerId="ADAL" clId="{9DB6A22A-E436-4CDC-91E2-B7FD9468DFB9}" dt="2024-07-03T13:14:28.824" v="3723" actId="14100"/>
        <pc:sldMkLst>
          <pc:docMk/>
          <pc:sldMk cId="2838824579" sldId="672"/>
        </pc:sldMkLst>
        <pc:spChg chg="mod">
          <ac:chgData name="Alex Dave" userId="7419d647-714f-46ce-9a66-4049cb0aedda" providerId="ADAL" clId="{9DB6A22A-E436-4CDC-91E2-B7FD9468DFB9}" dt="2024-07-03T13:14:28.824" v="3723" actId="14100"/>
          <ac:spMkLst>
            <pc:docMk/>
            <pc:sldMk cId="2838824579" sldId="672"/>
            <ac:spMk id="8" creationId="{D88448D5-8330-45BC-BDE6-44B12F285B00}"/>
          </ac:spMkLst>
        </pc:spChg>
      </pc:sldChg>
      <pc:sldChg chg="addSp modSp mod modNotesTx">
        <pc:chgData name="Alex Dave" userId="7419d647-714f-46ce-9a66-4049cb0aedda" providerId="ADAL" clId="{9DB6A22A-E436-4CDC-91E2-B7FD9468DFB9}" dt="2024-07-03T12:52:01.690" v="1549" actId="207"/>
        <pc:sldMkLst>
          <pc:docMk/>
          <pc:sldMk cId="2211736714" sldId="673"/>
        </pc:sldMkLst>
        <pc:spChg chg="add mod">
          <ac:chgData name="Alex Dave" userId="7419d647-714f-46ce-9a66-4049cb0aedda" providerId="ADAL" clId="{9DB6A22A-E436-4CDC-91E2-B7FD9468DFB9}" dt="2024-07-03T12:52:01.690" v="1549" actId="207"/>
          <ac:spMkLst>
            <pc:docMk/>
            <pc:sldMk cId="2211736714" sldId="673"/>
            <ac:spMk id="3" creationId="{3930B922-A75B-F0C0-DC25-96C48EF64CBD}"/>
          </ac:spMkLst>
        </pc:spChg>
        <pc:spChg chg="mod">
          <ac:chgData name="Alex Dave" userId="7419d647-714f-46ce-9a66-4049cb0aedda" providerId="ADAL" clId="{9DB6A22A-E436-4CDC-91E2-B7FD9468DFB9}" dt="2024-07-03T12:50:53.647" v="1477" actId="20577"/>
          <ac:spMkLst>
            <pc:docMk/>
            <pc:sldMk cId="2211736714" sldId="673"/>
            <ac:spMk id="9" creationId="{06CC76B4-F493-709F-B95A-ACB0B3A67314}"/>
          </ac:spMkLst>
        </pc:spChg>
        <pc:spChg chg="mod">
          <ac:chgData name="Alex Dave" userId="7419d647-714f-46ce-9a66-4049cb0aedda" providerId="ADAL" clId="{9DB6A22A-E436-4CDC-91E2-B7FD9468DFB9}" dt="2024-07-03T12:50:56.138" v="1479" actId="20577"/>
          <ac:spMkLst>
            <pc:docMk/>
            <pc:sldMk cId="2211736714" sldId="673"/>
            <ac:spMk id="11" creationId="{CF69BD6C-836E-3C86-4212-AFFE2FF769C8}"/>
          </ac:spMkLst>
        </pc:spChg>
        <pc:spChg chg="mod">
          <ac:chgData name="Alex Dave" userId="7419d647-714f-46ce-9a66-4049cb0aedda" providerId="ADAL" clId="{9DB6A22A-E436-4CDC-91E2-B7FD9468DFB9}" dt="2024-07-03T12:50:50.884" v="1475" actId="20577"/>
          <ac:spMkLst>
            <pc:docMk/>
            <pc:sldMk cId="2211736714" sldId="673"/>
            <ac:spMk id="13" creationId="{125A958F-D5E3-D5AE-ADFD-AD32BFA43F88}"/>
          </ac:spMkLst>
        </pc:spChg>
        <pc:spChg chg="mod">
          <ac:chgData name="Alex Dave" userId="7419d647-714f-46ce-9a66-4049cb0aedda" providerId="ADAL" clId="{9DB6A22A-E436-4CDC-91E2-B7FD9468DFB9}" dt="2024-07-03T12:51:13.130" v="1484" actId="1076"/>
          <ac:spMkLst>
            <pc:docMk/>
            <pc:sldMk cId="2211736714" sldId="673"/>
            <ac:spMk id="15" creationId="{18D88F4D-0C5F-BE8C-6CFB-2AC0CC88C422}"/>
          </ac:spMkLst>
        </pc:spChg>
      </pc:sldChg>
      <pc:sldChg chg="modSp mod">
        <pc:chgData name="Alex Dave" userId="7419d647-714f-46ce-9a66-4049cb0aedda" providerId="ADAL" clId="{9DB6A22A-E436-4CDC-91E2-B7FD9468DFB9}" dt="2024-07-03T13:29:11.311" v="5667" actId="20577"/>
        <pc:sldMkLst>
          <pc:docMk/>
          <pc:sldMk cId="1477482259" sldId="684"/>
        </pc:sldMkLst>
        <pc:spChg chg="mod">
          <ac:chgData name="Alex Dave" userId="7419d647-714f-46ce-9a66-4049cb0aedda" providerId="ADAL" clId="{9DB6A22A-E436-4CDC-91E2-B7FD9468DFB9}" dt="2024-07-03T13:29:11.311" v="5667" actId="20577"/>
          <ac:spMkLst>
            <pc:docMk/>
            <pc:sldMk cId="1477482259" sldId="684"/>
            <ac:spMk id="3" creationId="{8C4985EE-8D2F-464A-8756-C0CFB0703A84}"/>
          </ac:spMkLst>
        </pc:spChg>
        <pc:spChg chg="mod">
          <ac:chgData name="Alex Dave" userId="7419d647-714f-46ce-9a66-4049cb0aedda" providerId="ADAL" clId="{9DB6A22A-E436-4CDC-91E2-B7FD9468DFB9}" dt="2024-07-03T13:28:11.964" v="5562" actId="1076"/>
          <ac:spMkLst>
            <pc:docMk/>
            <pc:sldMk cId="1477482259" sldId="684"/>
            <ac:spMk id="4" creationId="{7AB0304B-B56D-B597-A92E-6CD055854E41}"/>
          </ac:spMkLst>
        </pc:spChg>
      </pc:sldChg>
      <pc:sldChg chg="modNotesTx">
        <pc:chgData name="Alex Dave" userId="7419d647-714f-46ce-9a66-4049cb0aedda" providerId="ADAL" clId="{9DB6A22A-E436-4CDC-91E2-B7FD9468DFB9}" dt="2024-07-01T11:27:59.395" v="350" actId="20577"/>
        <pc:sldMkLst>
          <pc:docMk/>
          <pc:sldMk cId="514152774" sldId="685"/>
        </pc:sldMkLst>
      </pc:sldChg>
      <pc:sldChg chg="modNotesTx">
        <pc:chgData name="Alex Dave" userId="7419d647-714f-46ce-9a66-4049cb0aedda" providerId="ADAL" clId="{9DB6A22A-E436-4CDC-91E2-B7FD9468DFB9}" dt="2024-07-03T13:27:29.163" v="5516" actId="20577"/>
        <pc:sldMkLst>
          <pc:docMk/>
          <pc:sldMk cId="2638188139" sldId="689"/>
        </pc:sldMkLst>
      </pc:sldChg>
      <pc:sldChg chg="modSp mod modNotesTx">
        <pc:chgData name="Alex Dave" userId="7419d647-714f-46ce-9a66-4049cb0aedda" providerId="ADAL" clId="{9DB6A22A-E436-4CDC-91E2-B7FD9468DFB9}" dt="2024-07-03T14:14:22.303" v="6364" actId="20577"/>
        <pc:sldMkLst>
          <pc:docMk/>
          <pc:sldMk cId="3034914572" sldId="693"/>
        </pc:sldMkLst>
        <pc:spChg chg="mod">
          <ac:chgData name="Alex Dave" userId="7419d647-714f-46ce-9a66-4049cb0aedda" providerId="ADAL" clId="{9DB6A22A-E436-4CDC-91E2-B7FD9468DFB9}" dt="2024-07-03T14:14:22.303" v="6364" actId="20577"/>
          <ac:spMkLst>
            <pc:docMk/>
            <pc:sldMk cId="3034914572" sldId="693"/>
            <ac:spMk id="10" creationId="{94EA4906-CA38-06DC-E94E-521A5246E64C}"/>
          </ac:spMkLst>
        </pc:spChg>
      </pc:sldChg>
      <pc:sldChg chg="modSp mod">
        <pc:chgData name="Alex Dave" userId="7419d647-714f-46ce-9a66-4049cb0aedda" providerId="ADAL" clId="{9DB6A22A-E436-4CDC-91E2-B7FD9468DFB9}" dt="2024-07-03T13:19:03.878" v="4199" actId="1076"/>
        <pc:sldMkLst>
          <pc:docMk/>
          <pc:sldMk cId="1572538085" sldId="1296"/>
        </pc:sldMkLst>
        <pc:spChg chg="mod">
          <ac:chgData name="Alex Dave" userId="7419d647-714f-46ce-9a66-4049cb0aedda" providerId="ADAL" clId="{9DB6A22A-E436-4CDC-91E2-B7FD9468DFB9}" dt="2024-07-03T13:19:03.878" v="4199" actId="1076"/>
          <ac:spMkLst>
            <pc:docMk/>
            <pc:sldMk cId="1572538085" sldId="1296"/>
            <ac:spMk id="10" creationId="{1C1C65D6-2E4D-434E-B7C4-29266B979FFC}"/>
          </ac:spMkLst>
        </pc:spChg>
      </pc:sldChg>
      <pc:sldChg chg="modNotesTx">
        <pc:chgData name="Alex Dave" userId="7419d647-714f-46ce-9a66-4049cb0aedda" providerId="ADAL" clId="{9DB6A22A-E436-4CDC-91E2-B7FD9468DFB9}" dt="2024-07-03T13:20:34.442" v="4578" actId="20577"/>
        <pc:sldMkLst>
          <pc:docMk/>
          <pc:sldMk cId="2907880704" sldId="1567"/>
        </pc:sldMkLst>
      </pc:sldChg>
      <pc:sldChg chg="modSp mod modNotesTx">
        <pc:chgData name="Alex Dave" userId="7419d647-714f-46ce-9a66-4049cb0aedda" providerId="ADAL" clId="{9DB6A22A-E436-4CDC-91E2-B7FD9468DFB9}" dt="2024-07-03T13:05:07.893" v="2414" actId="20577"/>
        <pc:sldMkLst>
          <pc:docMk/>
          <pc:sldMk cId="1497998441" sldId="1645"/>
        </pc:sldMkLst>
        <pc:picChg chg="mod">
          <ac:chgData name="Alex Dave" userId="7419d647-714f-46ce-9a66-4049cb0aedda" providerId="ADAL" clId="{9DB6A22A-E436-4CDC-91E2-B7FD9468DFB9}" dt="2024-07-03T13:03:54.574" v="2267" actId="1076"/>
          <ac:picMkLst>
            <pc:docMk/>
            <pc:sldMk cId="1497998441" sldId="1645"/>
            <ac:picMk id="5" creationId="{5B0EFEA2-0C0B-10AB-5780-0A9FD2CE3C96}"/>
          </ac:picMkLst>
        </pc:picChg>
      </pc:sldChg>
      <pc:sldChg chg="modNotesTx">
        <pc:chgData name="Alex Dave" userId="7419d647-714f-46ce-9a66-4049cb0aedda" providerId="ADAL" clId="{9DB6A22A-E436-4CDC-91E2-B7FD9468DFB9}" dt="2024-07-03T13:08:44.168" v="3024" actId="20577"/>
        <pc:sldMkLst>
          <pc:docMk/>
          <pc:sldMk cId="1156222966" sldId="1646"/>
        </pc:sldMkLst>
      </pc:sldChg>
      <pc:sldChg chg="modSp mod">
        <pc:chgData name="Alex Dave" userId="7419d647-714f-46ce-9a66-4049cb0aedda" providerId="ADAL" clId="{9DB6A22A-E436-4CDC-91E2-B7FD9468DFB9}" dt="2024-07-01T11:32:13.406" v="355" actId="20577"/>
        <pc:sldMkLst>
          <pc:docMk/>
          <pc:sldMk cId="4275083723" sldId="1647"/>
        </pc:sldMkLst>
        <pc:spChg chg="mod">
          <ac:chgData name="Alex Dave" userId="7419d647-714f-46ce-9a66-4049cb0aedda" providerId="ADAL" clId="{9DB6A22A-E436-4CDC-91E2-B7FD9468DFB9}" dt="2024-07-01T11:32:13.406" v="355" actId="20577"/>
          <ac:spMkLst>
            <pc:docMk/>
            <pc:sldMk cId="4275083723" sldId="1647"/>
            <ac:spMk id="3" creationId="{0CA41A4B-8B35-B4C4-1D54-63CF0F31C6F9}"/>
          </ac:spMkLst>
        </pc:spChg>
      </pc:sldChg>
      <pc:sldChg chg="modSp mod modNotesTx">
        <pc:chgData name="Alex Dave" userId="7419d647-714f-46ce-9a66-4049cb0aedda" providerId="ADAL" clId="{9DB6A22A-E436-4CDC-91E2-B7FD9468DFB9}" dt="2024-07-03T13:10:57.063" v="3232" actId="20577"/>
        <pc:sldMkLst>
          <pc:docMk/>
          <pc:sldMk cId="1162929657" sldId="1648"/>
        </pc:sldMkLst>
        <pc:spChg chg="mod">
          <ac:chgData name="Alex Dave" userId="7419d647-714f-46ce-9a66-4049cb0aedda" providerId="ADAL" clId="{9DB6A22A-E436-4CDC-91E2-B7FD9468DFB9}" dt="2024-07-01T11:34:06.919" v="356" actId="20577"/>
          <ac:spMkLst>
            <pc:docMk/>
            <pc:sldMk cId="1162929657" sldId="1648"/>
            <ac:spMk id="3" creationId="{0CA41A4B-8B35-B4C4-1D54-63CF0F31C6F9}"/>
          </ac:spMkLst>
        </pc:spChg>
      </pc:sldChg>
      <pc:sldChg chg="modNotesTx">
        <pc:chgData name="Alex Dave" userId="7419d647-714f-46ce-9a66-4049cb0aedda" providerId="ADAL" clId="{9DB6A22A-E436-4CDC-91E2-B7FD9468DFB9}" dt="2024-07-03T13:31:10.258" v="5902" actId="20577"/>
        <pc:sldMkLst>
          <pc:docMk/>
          <pc:sldMk cId="307259680" sldId="2585"/>
        </pc:sldMkLst>
      </pc:sldChg>
      <pc:sldChg chg="modSp mod">
        <pc:chgData name="Alex Dave" userId="7419d647-714f-46ce-9a66-4049cb0aedda" providerId="ADAL" clId="{9DB6A22A-E436-4CDC-91E2-B7FD9468DFB9}" dt="2024-07-01T14:13:20.136" v="1148" actId="1076"/>
        <pc:sldMkLst>
          <pc:docMk/>
          <pc:sldMk cId="422397015" sldId="2587"/>
        </pc:sldMkLst>
        <pc:picChg chg="mod">
          <ac:chgData name="Alex Dave" userId="7419d647-714f-46ce-9a66-4049cb0aedda" providerId="ADAL" clId="{9DB6A22A-E436-4CDC-91E2-B7FD9468DFB9}" dt="2024-07-01T14:13:20.136" v="1148" actId="1076"/>
          <ac:picMkLst>
            <pc:docMk/>
            <pc:sldMk cId="422397015" sldId="2587"/>
            <ac:picMk id="7" creationId="{A3FCE909-CDCE-A18E-9F27-95A918C782CC}"/>
          </ac:picMkLst>
        </pc:picChg>
      </pc:sldChg>
      <pc:sldChg chg="modNotesTx">
        <pc:chgData name="Alex Dave" userId="7419d647-714f-46ce-9a66-4049cb0aedda" providerId="ADAL" clId="{9DB6A22A-E436-4CDC-91E2-B7FD9468DFB9}" dt="2024-07-03T13:30:33.992" v="5801" actId="20577"/>
        <pc:sldMkLst>
          <pc:docMk/>
          <pc:sldMk cId="1247934190" sldId="2588"/>
        </pc:sldMkLst>
      </pc:sldChg>
      <pc:sldChg chg="modNotesTx">
        <pc:chgData name="Alex Dave" userId="7419d647-714f-46ce-9a66-4049cb0aedda" providerId="ADAL" clId="{9DB6A22A-E436-4CDC-91E2-B7FD9468DFB9}" dt="2024-07-01T11:11:10.808" v="337" actId="20577"/>
        <pc:sldMkLst>
          <pc:docMk/>
          <pc:sldMk cId="3008793307" sldId="2590"/>
        </pc:sldMkLst>
      </pc:sldChg>
      <pc:sldChg chg="modNotesTx">
        <pc:chgData name="Alex Dave" userId="7419d647-714f-46ce-9a66-4049cb0aedda" providerId="ADAL" clId="{9DB6A22A-E436-4CDC-91E2-B7FD9468DFB9}" dt="2024-07-03T12:54:16.364" v="1764" actId="20577"/>
        <pc:sldMkLst>
          <pc:docMk/>
          <pc:sldMk cId="3907008515" sldId="2591"/>
        </pc:sldMkLst>
      </pc:sldChg>
      <pc:sldChg chg="modSp mod">
        <pc:chgData name="Alex Dave" userId="7419d647-714f-46ce-9a66-4049cb0aedda" providerId="ADAL" clId="{9DB6A22A-E436-4CDC-91E2-B7FD9468DFB9}" dt="2024-07-03T12:54:27.327" v="1765" actId="1076"/>
        <pc:sldMkLst>
          <pc:docMk/>
          <pc:sldMk cId="2402741939" sldId="2592"/>
        </pc:sldMkLst>
        <pc:spChg chg="mod">
          <ac:chgData name="Alex Dave" userId="7419d647-714f-46ce-9a66-4049cb0aedda" providerId="ADAL" clId="{9DB6A22A-E436-4CDC-91E2-B7FD9468DFB9}" dt="2024-07-03T12:54:27.327" v="1765" actId="1076"/>
          <ac:spMkLst>
            <pc:docMk/>
            <pc:sldMk cId="2402741939" sldId="2592"/>
            <ac:spMk id="2" creationId="{60918C3E-D360-8E16-D445-F7CB84C85691}"/>
          </ac:spMkLst>
        </pc:spChg>
      </pc:sldChg>
      <pc:sldChg chg="modNotesTx">
        <pc:chgData name="Alex Dave" userId="7419d647-714f-46ce-9a66-4049cb0aedda" providerId="ADAL" clId="{9DB6A22A-E436-4CDC-91E2-B7FD9468DFB9}" dt="2024-07-03T13:12:51.287" v="3564" actId="20577"/>
        <pc:sldMkLst>
          <pc:docMk/>
          <pc:sldMk cId="2621097815" sldId="2594"/>
        </pc:sldMkLst>
      </pc:sldChg>
      <pc:sldChg chg="modSp mod modNotesTx">
        <pc:chgData name="Alex Dave" userId="7419d647-714f-46ce-9a66-4049cb0aedda" providerId="ADAL" clId="{9DB6A22A-E436-4CDC-91E2-B7FD9468DFB9}" dt="2024-07-03T13:13:20.561" v="3659" actId="20577"/>
        <pc:sldMkLst>
          <pc:docMk/>
          <pc:sldMk cId="4061782576" sldId="2595"/>
        </pc:sldMkLst>
        <pc:spChg chg="mod">
          <ac:chgData name="Alex Dave" userId="7419d647-714f-46ce-9a66-4049cb0aedda" providerId="ADAL" clId="{9DB6A22A-E436-4CDC-91E2-B7FD9468DFB9}" dt="2024-07-01T11:36:22.470" v="420" actId="20577"/>
          <ac:spMkLst>
            <pc:docMk/>
            <pc:sldMk cId="4061782576" sldId="2595"/>
            <ac:spMk id="2" creationId="{41798443-7EB3-4698-9C45-EA843368FDE3}"/>
          </ac:spMkLst>
        </pc:spChg>
      </pc:sldChg>
      <pc:sldChg chg="modSp mod">
        <pc:chgData name="Alex Dave" userId="7419d647-714f-46ce-9a66-4049cb0aedda" providerId="ADAL" clId="{9DB6A22A-E436-4CDC-91E2-B7FD9468DFB9}" dt="2024-07-01T11:36:32.894" v="428" actId="20577"/>
        <pc:sldMkLst>
          <pc:docMk/>
          <pc:sldMk cId="2934148188" sldId="2596"/>
        </pc:sldMkLst>
        <pc:spChg chg="mod">
          <ac:chgData name="Alex Dave" userId="7419d647-714f-46ce-9a66-4049cb0aedda" providerId="ADAL" clId="{9DB6A22A-E436-4CDC-91E2-B7FD9468DFB9}" dt="2024-07-01T11:36:32.894" v="428" actId="20577"/>
          <ac:spMkLst>
            <pc:docMk/>
            <pc:sldMk cId="2934148188" sldId="2596"/>
            <ac:spMk id="2" creationId="{41798443-7EB3-4698-9C45-EA843368FDE3}"/>
          </ac:spMkLst>
        </pc:spChg>
      </pc:sldChg>
      <pc:sldChg chg="modNotesTx">
        <pc:chgData name="Alex Dave" userId="7419d647-714f-46ce-9a66-4049cb0aedda" providerId="ADAL" clId="{9DB6A22A-E436-4CDC-91E2-B7FD9468DFB9}" dt="2024-07-03T13:23:11.161" v="4767" actId="113"/>
        <pc:sldMkLst>
          <pc:docMk/>
          <pc:sldMk cId="2439378139" sldId="2607"/>
        </pc:sldMkLst>
      </pc:sldChg>
      <pc:sldChg chg="addSp delSp modSp mod modNotesTx">
        <pc:chgData name="Alex Dave" userId="7419d647-714f-46ce-9a66-4049cb0aedda" providerId="ADAL" clId="{9DB6A22A-E436-4CDC-91E2-B7FD9468DFB9}" dt="2024-07-03T13:35:57.360" v="6348" actId="20577"/>
        <pc:sldMkLst>
          <pc:docMk/>
          <pc:sldMk cId="1260738360" sldId="2611"/>
        </pc:sldMkLst>
        <pc:spChg chg="add mod">
          <ac:chgData name="Alex Dave" userId="7419d647-714f-46ce-9a66-4049cb0aedda" providerId="ADAL" clId="{9DB6A22A-E436-4CDC-91E2-B7FD9468DFB9}" dt="2024-07-03T13:35:04.515" v="6192" actId="403"/>
          <ac:spMkLst>
            <pc:docMk/>
            <pc:sldMk cId="1260738360" sldId="2611"/>
            <ac:spMk id="2" creationId="{2BEAEC07-FE5C-8034-EFA7-38F6457B1BDE}"/>
          </ac:spMkLst>
        </pc:spChg>
        <pc:spChg chg="mod">
          <ac:chgData name="Alex Dave" userId="7419d647-714f-46ce-9a66-4049cb0aedda" providerId="ADAL" clId="{9DB6A22A-E436-4CDC-91E2-B7FD9468DFB9}" dt="2024-07-03T13:35:57.360" v="6348" actId="20577"/>
          <ac:spMkLst>
            <pc:docMk/>
            <pc:sldMk cId="1260738360" sldId="2611"/>
            <ac:spMk id="5" creationId="{7033F306-00F9-944A-F6C8-9430CEAA5F1F}"/>
          </ac:spMkLst>
        </pc:spChg>
        <pc:spChg chg="del">
          <ac:chgData name="Alex Dave" userId="7419d647-714f-46ce-9a66-4049cb0aedda" providerId="ADAL" clId="{9DB6A22A-E436-4CDC-91E2-B7FD9468DFB9}" dt="2024-07-03T13:33:44.008" v="6054" actId="478"/>
          <ac:spMkLst>
            <pc:docMk/>
            <pc:sldMk cId="1260738360" sldId="2611"/>
            <ac:spMk id="10" creationId="{1C1C65D6-2E4D-434E-B7C4-29266B979FFC}"/>
          </ac:spMkLst>
        </pc:spChg>
        <pc:picChg chg="del">
          <ac:chgData name="Alex Dave" userId="7419d647-714f-46ce-9a66-4049cb0aedda" providerId="ADAL" clId="{9DB6A22A-E436-4CDC-91E2-B7FD9468DFB9}" dt="2024-07-03T13:33:41.931" v="6053" actId="478"/>
          <ac:picMkLst>
            <pc:docMk/>
            <pc:sldMk cId="1260738360" sldId="2611"/>
            <ac:picMk id="3" creationId="{E2577237-4673-F823-590A-6471BAC5BC4F}"/>
          </ac:picMkLst>
        </pc:picChg>
      </pc:sldChg>
      <pc:sldChg chg="modSp mod modNotesTx">
        <pc:chgData name="Alex Dave" userId="7419d647-714f-46ce-9a66-4049cb0aedda" providerId="ADAL" clId="{9DB6A22A-E436-4CDC-91E2-B7FD9468DFB9}" dt="2024-07-03T14:16:10.699" v="6699" actId="20577"/>
        <pc:sldMkLst>
          <pc:docMk/>
          <pc:sldMk cId="3756051780" sldId="2613"/>
        </pc:sldMkLst>
        <pc:picChg chg="mod">
          <ac:chgData name="Alex Dave" userId="7419d647-714f-46ce-9a66-4049cb0aedda" providerId="ADAL" clId="{9DB6A22A-E436-4CDC-91E2-B7FD9468DFB9}" dt="2024-07-03T14:14:37.280" v="6365" actId="1076"/>
          <ac:picMkLst>
            <pc:docMk/>
            <pc:sldMk cId="3756051780" sldId="2613"/>
            <ac:picMk id="13" creationId="{0D6DF512-EA9D-EB32-A683-1D771E6ABD3B}"/>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parentsafe.lgfl.net/"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parentsafe.lgfl.net/"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1CA89F-4848-4971-979C-0F902687794D}"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GB"/>
        </a:p>
      </dgm:t>
    </dgm:pt>
    <dgm:pt modelId="{C88EA087-028D-435C-B756-38410D6B2A32}">
      <dgm:prSet phldrT="[Text]" custT="1">
        <dgm:style>
          <a:lnRef idx="2">
            <a:schemeClr val="dk1">
              <a:shade val="15000"/>
            </a:schemeClr>
          </a:lnRef>
          <a:fillRef idx="1">
            <a:schemeClr val="dk1"/>
          </a:fillRef>
          <a:effectRef idx="0">
            <a:schemeClr val="dk1"/>
          </a:effectRef>
          <a:fontRef idx="minor">
            <a:schemeClr val="lt1"/>
          </a:fontRef>
        </dgm:style>
      </dgm:prSet>
      <dgm:spPr/>
      <dgm:t>
        <a:bodyPr/>
        <a:lstStyle/>
        <a:p>
          <a:r>
            <a:rPr lang="en-GB" sz="2400" b="1"/>
            <a:t>1. </a:t>
          </a:r>
          <a:r>
            <a:rPr lang="en-GB" sz="2400" b="1" u="sng"/>
            <a:t>CHOOSE</a:t>
          </a:r>
          <a:r>
            <a:rPr lang="en-GB" sz="2400" b="1"/>
            <a:t> TOPIC(S):</a:t>
          </a:r>
        </a:p>
      </dgm:t>
    </dgm:pt>
    <dgm:pt modelId="{3B65C681-132E-47BB-84FB-54DF66BBF46F}" type="parTrans" cxnId="{3C95EC51-64BD-40C4-9FD6-8A5294F296A4}">
      <dgm:prSet/>
      <dgm:spPr/>
      <dgm:t>
        <a:bodyPr/>
        <a:lstStyle/>
        <a:p>
          <a:endParaRPr lang="en-GB"/>
        </a:p>
      </dgm:t>
    </dgm:pt>
    <dgm:pt modelId="{22E520F7-4DE3-4CA8-A93D-384756E567B9}" type="sibTrans" cxnId="{3C95EC51-64BD-40C4-9FD6-8A5294F296A4}">
      <dgm:prSet/>
      <dgm:spPr>
        <a:solidFill>
          <a:srgbClr val="7030A0"/>
        </a:solidFill>
      </dgm:spPr>
      <dgm:t>
        <a:bodyPr/>
        <a:lstStyle/>
        <a:p>
          <a:endParaRPr lang="en-GB"/>
        </a:p>
      </dgm:t>
    </dgm:pt>
    <dgm:pt modelId="{5379C9BA-EA72-41DB-8FDE-03E3CF13629E}">
      <dgm:prSet phldrT="[Text]" custT="1"/>
      <dgm:spPr/>
      <dgm:t>
        <a:bodyPr/>
        <a:lstStyle/>
        <a:p>
          <a:r>
            <a:rPr lang="en-GB" sz="1600" b="1" dirty="0"/>
            <a:t>Talking to Your Child </a:t>
          </a:r>
          <a:r>
            <a:rPr lang="en-GB" sz="1500" b="1" dirty="0"/>
            <a:t>(6-12)</a:t>
          </a:r>
          <a:endParaRPr lang="en-GB" sz="1500" dirty="0"/>
        </a:p>
      </dgm:t>
    </dgm:pt>
    <dgm:pt modelId="{82FFA058-E86A-49DB-8E79-B976885A5E35}" type="parTrans" cxnId="{7FCF06C2-55D7-4F85-9D00-405101DBA572}">
      <dgm:prSet/>
      <dgm:spPr/>
      <dgm:t>
        <a:bodyPr/>
        <a:lstStyle/>
        <a:p>
          <a:endParaRPr lang="en-GB"/>
        </a:p>
      </dgm:t>
    </dgm:pt>
    <dgm:pt modelId="{351447CF-BC9D-40C4-8A2A-5D712CD1CAF3}" type="sibTrans" cxnId="{7FCF06C2-55D7-4F85-9D00-405101DBA572}">
      <dgm:prSet/>
      <dgm:spPr/>
      <dgm:t>
        <a:bodyPr/>
        <a:lstStyle/>
        <a:p>
          <a:endParaRPr lang="en-GB"/>
        </a:p>
      </dgm:t>
    </dgm:pt>
    <dgm:pt modelId="{FC3353AF-9FFF-454A-9F76-DCACECF0DBD7}">
      <dgm:prSet phldrT="[Text]" custT="1"/>
      <dgm:spPr>
        <a:solidFill>
          <a:srgbClr val="7030A0"/>
        </a:solidFill>
      </dgm:spPr>
      <dgm:t>
        <a:bodyPr/>
        <a:lstStyle/>
        <a:p>
          <a:r>
            <a:rPr lang="en-GB" sz="2400" b="1" dirty="0"/>
            <a:t>2. </a:t>
          </a:r>
          <a:r>
            <a:rPr lang="en-GB" sz="2400" b="1" u="sng" dirty="0"/>
            <a:t>ADD</a:t>
          </a:r>
          <a:r>
            <a:rPr lang="en-GB" sz="2400" b="1" dirty="0"/>
            <a:t> </a:t>
          </a:r>
          <a:r>
            <a:rPr lang="en-GB" sz="2000" b="1" dirty="0"/>
            <a:t>RELEVANT RISK FACTORS TIPS: </a:t>
          </a:r>
          <a:endParaRPr lang="en-GB" sz="2400" b="1" dirty="0"/>
        </a:p>
      </dgm:t>
    </dgm:pt>
    <dgm:pt modelId="{ACDA8DE8-64D0-4150-9BEE-4895A82C52A2}" type="parTrans" cxnId="{FE19F563-7933-4CF2-8605-7EC13D13687B}">
      <dgm:prSet/>
      <dgm:spPr/>
      <dgm:t>
        <a:bodyPr/>
        <a:lstStyle/>
        <a:p>
          <a:endParaRPr lang="en-GB"/>
        </a:p>
      </dgm:t>
    </dgm:pt>
    <dgm:pt modelId="{174278F4-18C0-4BD2-9D06-E46DDB58C08F}" type="sibTrans" cxnId="{FE19F563-7933-4CF2-8605-7EC13D13687B}">
      <dgm:prSet/>
      <dgm:spPr>
        <a:solidFill>
          <a:srgbClr val="00B050"/>
        </a:solidFill>
      </dgm:spPr>
      <dgm:t>
        <a:bodyPr/>
        <a:lstStyle/>
        <a:p>
          <a:endParaRPr lang="en-GB"/>
        </a:p>
      </dgm:t>
    </dgm:pt>
    <dgm:pt modelId="{1122B729-1BB2-4AB9-9BB2-7D4236954935}">
      <dgm:prSet phldrT="[Text]" custT="1"/>
      <dgm:spPr/>
      <dgm:t>
        <a:bodyPr/>
        <a:lstStyle/>
        <a:p>
          <a:r>
            <a:rPr lang="en-GB" sz="1800" b="1" dirty="0">
              <a:solidFill>
                <a:srgbClr val="7030A0"/>
              </a:solidFill>
            </a:rPr>
            <a:t>Risks and Negative Experiences</a:t>
          </a:r>
          <a:r>
            <a:rPr lang="en-GB" sz="1800" b="0" dirty="0">
              <a:solidFill>
                <a:srgbClr val="7030A0"/>
              </a:solidFill>
            </a:rPr>
            <a:t>(55-69)</a:t>
          </a:r>
        </a:p>
      </dgm:t>
    </dgm:pt>
    <dgm:pt modelId="{D503BFBB-E0AC-493A-8C40-200EA33652B8}" type="parTrans" cxnId="{721A6D37-EA0E-4CBC-8226-7698DD5F733A}">
      <dgm:prSet/>
      <dgm:spPr/>
      <dgm:t>
        <a:bodyPr/>
        <a:lstStyle/>
        <a:p>
          <a:endParaRPr lang="en-GB"/>
        </a:p>
      </dgm:t>
    </dgm:pt>
    <dgm:pt modelId="{80E892E0-3305-40A8-B574-DF0BC3D111F4}" type="sibTrans" cxnId="{721A6D37-EA0E-4CBC-8226-7698DD5F733A}">
      <dgm:prSet/>
      <dgm:spPr/>
      <dgm:t>
        <a:bodyPr/>
        <a:lstStyle/>
        <a:p>
          <a:endParaRPr lang="en-GB"/>
        </a:p>
      </dgm:t>
    </dgm:pt>
    <dgm:pt modelId="{173FBA89-F913-4E37-AF5F-166CDB97A76E}">
      <dgm:prSet phldrT="[Text]" custT="1"/>
      <dgm:spPr>
        <a:solidFill>
          <a:srgbClr val="00B050"/>
        </a:solidFill>
      </dgm:spPr>
      <dgm:t>
        <a:bodyPr/>
        <a:lstStyle/>
        <a:p>
          <a:r>
            <a:rPr lang="en-GB" sz="2400" b="1"/>
            <a:t>3. </a:t>
          </a:r>
          <a:r>
            <a:rPr lang="en-GB" sz="2400" b="1" u="sng"/>
            <a:t>PICK </a:t>
          </a:r>
          <a:r>
            <a:rPr lang="en-GB" sz="2400" b="1"/>
            <a:t> RESOURCES</a:t>
          </a:r>
        </a:p>
      </dgm:t>
    </dgm:pt>
    <dgm:pt modelId="{11C991BE-2985-4BE9-B0C1-E81A2527142A}" type="parTrans" cxnId="{59CBD9D3-46CD-4458-944A-E316B7689188}">
      <dgm:prSet/>
      <dgm:spPr/>
      <dgm:t>
        <a:bodyPr/>
        <a:lstStyle/>
        <a:p>
          <a:endParaRPr lang="en-GB"/>
        </a:p>
      </dgm:t>
    </dgm:pt>
    <dgm:pt modelId="{4FEF71D3-0B79-498B-A146-FE352205F615}" type="sibTrans" cxnId="{59CBD9D3-46CD-4458-944A-E316B7689188}">
      <dgm:prSet/>
      <dgm:spPr/>
      <dgm:t>
        <a:bodyPr/>
        <a:lstStyle/>
        <a:p>
          <a:endParaRPr lang="en-GB"/>
        </a:p>
      </dgm:t>
    </dgm:pt>
    <dgm:pt modelId="{1A6477B5-260D-4767-9AD1-A9D69B54F308}">
      <dgm:prSet phldrT="[Text]" custT="1"/>
      <dgm:spPr/>
      <dgm:t>
        <a:bodyPr/>
        <a:lstStyle/>
        <a:p>
          <a:r>
            <a:rPr lang="en-GB" sz="1800" b="1" dirty="0">
              <a:solidFill>
                <a:srgbClr val="00B050"/>
              </a:solidFill>
            </a:rPr>
            <a:t>Resources and Support </a:t>
          </a:r>
          <a:r>
            <a:rPr lang="en-GB" sz="1800" b="0" dirty="0">
              <a:solidFill>
                <a:srgbClr val="00B050"/>
              </a:solidFill>
            </a:rPr>
            <a:t>(88-95)</a:t>
          </a:r>
        </a:p>
      </dgm:t>
    </dgm:pt>
    <dgm:pt modelId="{AB9BD560-C1B1-4EB0-BF2C-AE5FD6D708D9}" type="parTrans" cxnId="{08F05FE0-CC13-477B-BF53-56E8A4DCCB7B}">
      <dgm:prSet/>
      <dgm:spPr/>
      <dgm:t>
        <a:bodyPr/>
        <a:lstStyle/>
        <a:p>
          <a:endParaRPr lang="en-GB"/>
        </a:p>
      </dgm:t>
    </dgm:pt>
    <dgm:pt modelId="{8C3D5C8C-F6F0-4003-B3E2-8116F081BD54}" type="sibTrans" cxnId="{08F05FE0-CC13-477B-BF53-56E8A4DCCB7B}">
      <dgm:prSet/>
      <dgm:spPr/>
      <dgm:t>
        <a:bodyPr/>
        <a:lstStyle/>
        <a:p>
          <a:endParaRPr lang="en-GB"/>
        </a:p>
      </dgm:t>
    </dgm:pt>
    <dgm:pt modelId="{A1734016-0074-4628-82F0-24E0B029E7C4}">
      <dgm:prSet phldrT="[Text]" custT="1"/>
      <dgm:spPr/>
      <dgm:t>
        <a:bodyPr/>
        <a:lstStyle/>
        <a:p>
          <a:r>
            <a:rPr lang="en-GB" sz="1600" b="1" dirty="0"/>
            <a:t>Device Use &amp; Ownership </a:t>
          </a:r>
          <a:r>
            <a:rPr lang="en-GB" sz="1500" b="1" dirty="0"/>
            <a:t>(13-18)</a:t>
          </a:r>
          <a:endParaRPr lang="en-GB" sz="1500" dirty="0"/>
        </a:p>
      </dgm:t>
    </dgm:pt>
    <dgm:pt modelId="{9E4EBDDA-2DA5-4FEE-AE29-9BDB8E760538}" type="parTrans" cxnId="{856DF1C3-FFA4-4055-A894-071CAFFE61C6}">
      <dgm:prSet/>
      <dgm:spPr/>
      <dgm:t>
        <a:bodyPr/>
        <a:lstStyle/>
        <a:p>
          <a:endParaRPr lang="en-GB"/>
        </a:p>
      </dgm:t>
    </dgm:pt>
    <dgm:pt modelId="{74C0669C-832B-4D48-9A98-238E00685585}" type="sibTrans" cxnId="{856DF1C3-FFA4-4055-A894-071CAFFE61C6}">
      <dgm:prSet/>
      <dgm:spPr/>
      <dgm:t>
        <a:bodyPr/>
        <a:lstStyle/>
        <a:p>
          <a:endParaRPr lang="en-GB"/>
        </a:p>
      </dgm:t>
    </dgm:pt>
    <dgm:pt modelId="{08811684-1D12-4F98-8243-5964C9B8797E}">
      <dgm:prSet phldrT="[Text]" custT="1"/>
      <dgm:spPr/>
      <dgm:t>
        <a:bodyPr/>
        <a:lstStyle/>
        <a:p>
          <a:r>
            <a:rPr lang="en-GB" sz="1600" b="1" dirty="0"/>
            <a:t>Supervision &amp; Parental Controls</a:t>
          </a:r>
          <a:r>
            <a:rPr lang="en-GB" sz="1500" b="1" dirty="0"/>
            <a:t> (19-29)</a:t>
          </a:r>
          <a:endParaRPr lang="en-GB" sz="1500" dirty="0"/>
        </a:p>
      </dgm:t>
    </dgm:pt>
    <dgm:pt modelId="{0622A78E-6691-45F8-AAA1-257C94423DF0}" type="parTrans" cxnId="{23FF6C54-FE1D-4AF8-AFFB-C35CA6FBE449}">
      <dgm:prSet/>
      <dgm:spPr/>
      <dgm:t>
        <a:bodyPr/>
        <a:lstStyle/>
        <a:p>
          <a:endParaRPr lang="en-GB"/>
        </a:p>
      </dgm:t>
    </dgm:pt>
    <dgm:pt modelId="{7474E899-9634-432B-82DF-0857A4411FD8}" type="sibTrans" cxnId="{23FF6C54-FE1D-4AF8-AFFB-C35CA6FBE449}">
      <dgm:prSet/>
      <dgm:spPr/>
      <dgm:t>
        <a:bodyPr/>
        <a:lstStyle/>
        <a:p>
          <a:endParaRPr lang="en-GB"/>
        </a:p>
      </dgm:t>
    </dgm:pt>
    <dgm:pt modelId="{D6679C79-26E3-43EF-ADD2-8F055E4979AB}">
      <dgm:prSet phldrT="[Text]" custT="1"/>
      <dgm:spPr/>
      <dgm:t>
        <a:bodyPr/>
        <a:lstStyle/>
        <a:p>
          <a:r>
            <a:rPr lang="en-GB" sz="1600" b="1" dirty="0"/>
            <a:t>Screentime </a:t>
          </a:r>
          <a:r>
            <a:rPr lang="en-GB" sz="1500" b="1" dirty="0"/>
            <a:t>(30-34)</a:t>
          </a:r>
          <a:endParaRPr lang="en-GB" sz="1500" dirty="0"/>
        </a:p>
      </dgm:t>
    </dgm:pt>
    <dgm:pt modelId="{F0112574-9485-4615-B913-76AF84892C16}" type="parTrans" cxnId="{755EFFDD-B711-4CBD-A7CD-00C50926EDF8}">
      <dgm:prSet/>
      <dgm:spPr/>
      <dgm:t>
        <a:bodyPr/>
        <a:lstStyle/>
        <a:p>
          <a:endParaRPr lang="en-GB"/>
        </a:p>
      </dgm:t>
    </dgm:pt>
    <dgm:pt modelId="{657DF7C2-5631-4A99-A32A-E2762703C139}" type="sibTrans" cxnId="{755EFFDD-B711-4CBD-A7CD-00C50926EDF8}">
      <dgm:prSet/>
      <dgm:spPr/>
      <dgm:t>
        <a:bodyPr/>
        <a:lstStyle/>
        <a:p>
          <a:endParaRPr lang="en-GB"/>
        </a:p>
      </dgm:t>
    </dgm:pt>
    <dgm:pt modelId="{933991D1-E5D9-48E2-9F84-ECC565A37796}">
      <dgm:prSet phldrT="[Text]" custT="1"/>
      <dgm:spPr/>
      <dgm:t>
        <a:bodyPr/>
        <a:lstStyle/>
        <a:p>
          <a:r>
            <a:rPr lang="en-GB" sz="1600" b="1" dirty="0"/>
            <a:t>Social Media &amp; Gaming </a:t>
          </a:r>
          <a:r>
            <a:rPr lang="en-GB" sz="1500" b="1" dirty="0"/>
            <a:t>(35-46)</a:t>
          </a:r>
          <a:endParaRPr lang="en-GB" sz="1500" dirty="0"/>
        </a:p>
      </dgm:t>
    </dgm:pt>
    <dgm:pt modelId="{2F0E7861-8BBF-46CB-BA80-02A50B49909A}" type="parTrans" cxnId="{1B3974EB-EFCB-4037-8130-62698C8E1DED}">
      <dgm:prSet/>
      <dgm:spPr/>
      <dgm:t>
        <a:bodyPr/>
        <a:lstStyle/>
        <a:p>
          <a:endParaRPr lang="en-GB"/>
        </a:p>
      </dgm:t>
    </dgm:pt>
    <dgm:pt modelId="{A7887D41-0F1A-4097-88B7-D55693F4048E}" type="sibTrans" cxnId="{1B3974EB-EFCB-4037-8130-62698C8E1DED}">
      <dgm:prSet/>
      <dgm:spPr/>
      <dgm:t>
        <a:bodyPr/>
        <a:lstStyle/>
        <a:p>
          <a:endParaRPr lang="en-GB"/>
        </a:p>
      </dgm:t>
    </dgm:pt>
    <dgm:pt modelId="{4F2D4AA3-3341-4092-84FD-C5F4C015EC94}">
      <dgm:prSet phldrT="[Text]" custT="1"/>
      <dgm:spPr/>
      <dgm:t>
        <a:bodyPr/>
        <a:lstStyle/>
        <a:p>
          <a:r>
            <a:rPr lang="en-GB" sz="1600" b="1" dirty="0"/>
            <a:t>Age Requirements </a:t>
          </a:r>
          <a:r>
            <a:rPr lang="en-GB" sz="1500" b="1" dirty="0"/>
            <a:t>(47-54)</a:t>
          </a:r>
          <a:endParaRPr lang="en-GB" sz="1500" dirty="0"/>
        </a:p>
      </dgm:t>
    </dgm:pt>
    <dgm:pt modelId="{A8A0F1E5-0A77-4D60-A556-468599CD571E}" type="parTrans" cxnId="{37EBA717-0340-4630-B4EE-5DDAA29C1C72}">
      <dgm:prSet/>
      <dgm:spPr/>
      <dgm:t>
        <a:bodyPr/>
        <a:lstStyle/>
        <a:p>
          <a:endParaRPr lang="en-GB"/>
        </a:p>
      </dgm:t>
    </dgm:pt>
    <dgm:pt modelId="{CCB1E1AA-AF08-4220-85A3-B5592F2EC0C7}" type="sibTrans" cxnId="{37EBA717-0340-4630-B4EE-5DDAA29C1C72}">
      <dgm:prSet/>
      <dgm:spPr/>
      <dgm:t>
        <a:bodyPr/>
        <a:lstStyle/>
        <a:p>
          <a:endParaRPr lang="en-GB"/>
        </a:p>
      </dgm:t>
    </dgm:pt>
    <dgm:pt modelId="{C044DFE8-E6FC-4BF6-A53D-AAC2B86E4FF4}">
      <dgm:prSet phldrT="[Text]"/>
      <dgm:spPr/>
      <dgm:t>
        <a:bodyPr/>
        <a:lstStyle/>
        <a:p>
          <a:endParaRPr lang="en-GB" sz="1600" dirty="0"/>
        </a:p>
      </dgm:t>
    </dgm:pt>
    <dgm:pt modelId="{B0AF2929-AE2E-43C5-9D72-CACF061AC9A4}" type="parTrans" cxnId="{0D6557C6-3EAA-42C6-9BA2-073BB53B89F3}">
      <dgm:prSet/>
      <dgm:spPr/>
      <dgm:t>
        <a:bodyPr/>
        <a:lstStyle/>
        <a:p>
          <a:endParaRPr lang="en-GB"/>
        </a:p>
      </dgm:t>
    </dgm:pt>
    <dgm:pt modelId="{34A8ADFE-A691-4C5C-9BC0-809291314846}" type="sibTrans" cxnId="{0D6557C6-3EAA-42C6-9BA2-073BB53B89F3}">
      <dgm:prSet/>
      <dgm:spPr/>
      <dgm:t>
        <a:bodyPr/>
        <a:lstStyle/>
        <a:p>
          <a:endParaRPr lang="en-GB"/>
        </a:p>
      </dgm:t>
    </dgm:pt>
    <dgm:pt modelId="{149BC626-8F7D-46EB-B605-2004C145BECA}">
      <dgm:prSet phldrT="[Text]" custT="1"/>
      <dgm:spPr/>
      <dgm:t>
        <a:bodyPr/>
        <a:lstStyle/>
        <a:p>
          <a:r>
            <a:rPr lang="en-GB" sz="1800" b="1" dirty="0">
              <a:solidFill>
                <a:srgbClr val="7030A0"/>
              </a:solidFill>
            </a:rPr>
            <a:t>Staying Safe Online and Reporting </a:t>
          </a:r>
          <a:r>
            <a:rPr lang="en-GB" sz="1800" b="0" dirty="0">
              <a:solidFill>
                <a:srgbClr val="7030A0"/>
              </a:solidFill>
            </a:rPr>
            <a:t>(70-75</a:t>
          </a:r>
          <a:r>
            <a:rPr lang="en-GB" sz="1800" b="0" dirty="0">
              <a:solidFill>
                <a:schemeClr val="tx1"/>
              </a:solidFill>
            </a:rPr>
            <a:t>)</a:t>
          </a:r>
        </a:p>
      </dgm:t>
    </dgm:pt>
    <dgm:pt modelId="{58405389-4AB6-45B8-9BD3-FCFC049AC0F5}" type="parTrans" cxnId="{E5B53356-998D-4E6F-AFFC-31BA5509B196}">
      <dgm:prSet/>
      <dgm:spPr/>
      <dgm:t>
        <a:bodyPr/>
        <a:lstStyle/>
        <a:p>
          <a:endParaRPr lang="en-GB"/>
        </a:p>
      </dgm:t>
    </dgm:pt>
    <dgm:pt modelId="{C9557DDE-080C-41EC-8926-23C2CA7823EA}" type="sibTrans" cxnId="{E5B53356-998D-4E6F-AFFC-31BA5509B196}">
      <dgm:prSet/>
      <dgm:spPr/>
      <dgm:t>
        <a:bodyPr/>
        <a:lstStyle/>
        <a:p>
          <a:endParaRPr lang="en-GB"/>
        </a:p>
      </dgm:t>
    </dgm:pt>
    <dgm:pt modelId="{55C517ED-ABCF-47CE-8E50-DB10491B44A2}">
      <dgm:prSet phldrT="[Text]"/>
      <dgm:spPr/>
      <dgm:t>
        <a:bodyPr/>
        <a:lstStyle/>
        <a:p>
          <a:endParaRPr lang="en-GB" sz="1600"/>
        </a:p>
      </dgm:t>
    </dgm:pt>
    <dgm:pt modelId="{EE309464-8FBB-4B19-BD2F-C655D3D0FA35}" type="parTrans" cxnId="{DB10983C-0729-41BF-936D-9D057C0C9B5F}">
      <dgm:prSet/>
      <dgm:spPr/>
      <dgm:t>
        <a:bodyPr/>
        <a:lstStyle/>
        <a:p>
          <a:endParaRPr lang="en-GB"/>
        </a:p>
      </dgm:t>
    </dgm:pt>
    <dgm:pt modelId="{F137550C-0908-4734-AD63-C2BFF90469FF}" type="sibTrans" cxnId="{DB10983C-0729-41BF-936D-9D057C0C9B5F}">
      <dgm:prSet/>
      <dgm:spPr/>
      <dgm:t>
        <a:bodyPr/>
        <a:lstStyle/>
        <a:p>
          <a:endParaRPr lang="en-GB"/>
        </a:p>
      </dgm:t>
    </dgm:pt>
    <dgm:pt modelId="{CA9AA4F9-6961-40C3-9334-75BD0249BE9D}">
      <dgm:prSet phldrT="[Text]" custT="1"/>
      <dgm:spPr/>
      <dgm:t>
        <a:bodyPr/>
        <a:lstStyle/>
        <a:p>
          <a:r>
            <a:rPr lang="en-GB" sz="1600" b="1" dirty="0"/>
            <a:t>Critical Thinking </a:t>
          </a:r>
          <a:r>
            <a:rPr lang="en-GB" sz="1500" b="1" dirty="0"/>
            <a:t>(76-87)</a:t>
          </a:r>
          <a:endParaRPr lang="en-GB" sz="1500" dirty="0"/>
        </a:p>
      </dgm:t>
    </dgm:pt>
    <dgm:pt modelId="{9F44278D-B009-4B68-835B-33E884E2397C}" type="parTrans" cxnId="{CCEBDD5E-E8ED-410C-BD58-B29A21A23379}">
      <dgm:prSet/>
      <dgm:spPr/>
      <dgm:t>
        <a:bodyPr/>
        <a:lstStyle/>
        <a:p>
          <a:endParaRPr lang="en-GB"/>
        </a:p>
      </dgm:t>
    </dgm:pt>
    <dgm:pt modelId="{A558305E-AC3D-441C-9EF6-08E7D50BB61E}" type="sibTrans" cxnId="{CCEBDD5E-E8ED-410C-BD58-B29A21A23379}">
      <dgm:prSet/>
      <dgm:spPr/>
      <dgm:t>
        <a:bodyPr/>
        <a:lstStyle/>
        <a:p>
          <a:endParaRPr lang="en-GB"/>
        </a:p>
      </dgm:t>
    </dgm:pt>
    <dgm:pt modelId="{D2B4CAFE-FDDC-4A1A-B1AA-A6E9F78F3CE0}">
      <dgm:prSet phldrT="[Text]" custT="1"/>
      <dgm:spPr/>
      <dgm:t>
        <a:bodyPr/>
        <a:lstStyle/>
        <a:p>
          <a:r>
            <a:rPr lang="en-GB" sz="1600" dirty="0"/>
            <a:t>You may also wish to scroll through </a:t>
          </a:r>
          <a:r>
            <a:rPr lang="en-GB" sz="1600" dirty="0">
              <a:hlinkClick xmlns:r="http://schemas.openxmlformats.org/officeDocument/2006/relationships" r:id="rId1"/>
            </a:rPr>
            <a:t>parentsafe.lgfl.net </a:t>
          </a:r>
          <a:r>
            <a:rPr lang="en-GB" sz="1600" dirty="0"/>
            <a:t>and showcase some of the resources here.</a:t>
          </a:r>
        </a:p>
      </dgm:t>
    </dgm:pt>
    <dgm:pt modelId="{E268C886-45AA-4A66-9C65-635CF59AB55D}" type="parTrans" cxnId="{5F6FC4AA-A8BA-49B8-B6DC-3430F603F3D6}">
      <dgm:prSet/>
      <dgm:spPr/>
      <dgm:t>
        <a:bodyPr/>
        <a:lstStyle/>
        <a:p>
          <a:endParaRPr lang="en-GB"/>
        </a:p>
      </dgm:t>
    </dgm:pt>
    <dgm:pt modelId="{B3FC518C-B09A-4F03-B031-4896DF802D96}" type="sibTrans" cxnId="{5F6FC4AA-A8BA-49B8-B6DC-3430F603F3D6}">
      <dgm:prSet/>
      <dgm:spPr/>
      <dgm:t>
        <a:bodyPr/>
        <a:lstStyle/>
        <a:p>
          <a:endParaRPr lang="en-GB"/>
        </a:p>
      </dgm:t>
    </dgm:pt>
    <dgm:pt modelId="{10DC139F-EE4E-42E7-A6AC-1C5FB359455F}">
      <dgm:prSet phldrT="[Text]" custT="1"/>
      <dgm:spPr/>
      <dgm:t>
        <a:bodyPr/>
        <a:lstStyle/>
        <a:p>
          <a:endParaRPr lang="en-GB" sz="1800" b="0" dirty="0">
            <a:solidFill>
              <a:srgbClr val="7030A0"/>
            </a:solidFill>
          </a:endParaRPr>
        </a:p>
      </dgm:t>
    </dgm:pt>
    <dgm:pt modelId="{55C176B2-A60F-42A8-9588-BB1E8336106D}" type="parTrans" cxnId="{AA5AB217-BFC6-46D4-A527-B6639B1811A8}">
      <dgm:prSet/>
      <dgm:spPr/>
      <dgm:t>
        <a:bodyPr/>
        <a:lstStyle/>
        <a:p>
          <a:endParaRPr lang="en-GB"/>
        </a:p>
      </dgm:t>
    </dgm:pt>
    <dgm:pt modelId="{18276548-E932-4CC8-B636-6CE47A487B67}" type="sibTrans" cxnId="{AA5AB217-BFC6-46D4-A527-B6639B1811A8}">
      <dgm:prSet/>
      <dgm:spPr/>
      <dgm:t>
        <a:bodyPr/>
        <a:lstStyle/>
        <a:p>
          <a:endParaRPr lang="en-GB"/>
        </a:p>
      </dgm:t>
    </dgm:pt>
    <dgm:pt modelId="{DC271A97-FCAF-49E2-9CE7-A737B1FEB189}">
      <dgm:prSet phldrT="[Text]" custT="1"/>
      <dgm:spPr/>
      <dgm:t>
        <a:bodyPr/>
        <a:lstStyle/>
        <a:p>
          <a:endParaRPr lang="en-GB" sz="1800" b="0" dirty="0">
            <a:solidFill>
              <a:srgbClr val="00B050"/>
            </a:solidFill>
          </a:endParaRPr>
        </a:p>
      </dgm:t>
    </dgm:pt>
    <dgm:pt modelId="{64BA6627-760D-4BBC-A970-0C8FB65D12A5}" type="parTrans" cxnId="{9C07A43A-C2C0-46EA-824F-C391B7912910}">
      <dgm:prSet/>
      <dgm:spPr/>
      <dgm:t>
        <a:bodyPr/>
        <a:lstStyle/>
        <a:p>
          <a:endParaRPr lang="en-GB"/>
        </a:p>
      </dgm:t>
    </dgm:pt>
    <dgm:pt modelId="{35DB3C9C-057A-4B04-89AD-E93541189D92}" type="sibTrans" cxnId="{9C07A43A-C2C0-46EA-824F-C391B7912910}">
      <dgm:prSet/>
      <dgm:spPr/>
      <dgm:t>
        <a:bodyPr/>
        <a:lstStyle/>
        <a:p>
          <a:endParaRPr lang="en-GB"/>
        </a:p>
      </dgm:t>
    </dgm:pt>
    <dgm:pt modelId="{35135488-FA6C-454C-8DDC-3D9EB2067350}">
      <dgm:prSet phldrT="[Text]"/>
      <dgm:spPr/>
      <dgm:t>
        <a:bodyPr/>
        <a:lstStyle/>
        <a:p>
          <a:endParaRPr lang="en-GB" sz="1500" dirty="0"/>
        </a:p>
      </dgm:t>
    </dgm:pt>
    <dgm:pt modelId="{F972EE77-B321-4613-A8E4-AB961955F577}" type="sibTrans" cxnId="{C22BAD8C-8F50-465B-AF70-E4D8980FEB8B}">
      <dgm:prSet/>
      <dgm:spPr/>
      <dgm:t>
        <a:bodyPr/>
        <a:lstStyle/>
        <a:p>
          <a:endParaRPr lang="en-GB"/>
        </a:p>
      </dgm:t>
    </dgm:pt>
    <dgm:pt modelId="{7295DF04-089B-4F25-AC4D-6DF874939CCA}" type="parTrans" cxnId="{C22BAD8C-8F50-465B-AF70-E4D8980FEB8B}">
      <dgm:prSet/>
      <dgm:spPr/>
      <dgm:t>
        <a:bodyPr/>
        <a:lstStyle/>
        <a:p>
          <a:endParaRPr lang="en-GB"/>
        </a:p>
      </dgm:t>
    </dgm:pt>
    <dgm:pt modelId="{3D74CE87-5E16-4B90-9851-3F14694E7BBA}" type="pres">
      <dgm:prSet presAssocID="{C21CA89F-4848-4971-979C-0F902687794D}" presName="linearFlow" presStyleCnt="0">
        <dgm:presLayoutVars>
          <dgm:dir/>
          <dgm:animLvl val="lvl"/>
          <dgm:resizeHandles val="exact"/>
        </dgm:presLayoutVars>
      </dgm:prSet>
      <dgm:spPr/>
    </dgm:pt>
    <dgm:pt modelId="{760C8AC7-F88E-411D-9DF9-DF6BE02C99EA}" type="pres">
      <dgm:prSet presAssocID="{C88EA087-028D-435C-B756-38410D6B2A32}" presName="composite" presStyleCnt="0"/>
      <dgm:spPr/>
    </dgm:pt>
    <dgm:pt modelId="{317004F9-4042-4A45-9328-0F0A18D6E977}" type="pres">
      <dgm:prSet presAssocID="{C88EA087-028D-435C-B756-38410D6B2A32}" presName="parTx" presStyleLbl="node1" presStyleIdx="0" presStyleCnt="3">
        <dgm:presLayoutVars>
          <dgm:chMax val="0"/>
          <dgm:chPref val="0"/>
          <dgm:bulletEnabled val="1"/>
        </dgm:presLayoutVars>
      </dgm:prSet>
      <dgm:spPr/>
    </dgm:pt>
    <dgm:pt modelId="{97AE66F4-8DD3-4F02-B1B8-EAE2084CE915}" type="pres">
      <dgm:prSet presAssocID="{C88EA087-028D-435C-B756-38410D6B2A32}" presName="parSh" presStyleLbl="node1" presStyleIdx="0" presStyleCnt="3"/>
      <dgm:spPr/>
    </dgm:pt>
    <dgm:pt modelId="{D7E19BCC-DF91-465D-97FD-A10FE274C34A}" type="pres">
      <dgm:prSet presAssocID="{C88EA087-028D-435C-B756-38410D6B2A32}" presName="desTx" presStyleLbl="fgAcc1" presStyleIdx="0" presStyleCnt="3" custScaleX="127833">
        <dgm:presLayoutVars>
          <dgm:bulletEnabled val="1"/>
        </dgm:presLayoutVars>
      </dgm:prSet>
      <dgm:spPr/>
    </dgm:pt>
    <dgm:pt modelId="{42828BB1-2CDD-4B14-A75A-DB0DEE71CC74}" type="pres">
      <dgm:prSet presAssocID="{22E520F7-4DE3-4CA8-A93D-384756E567B9}" presName="sibTrans" presStyleLbl="sibTrans2D1" presStyleIdx="0" presStyleCnt="2"/>
      <dgm:spPr/>
    </dgm:pt>
    <dgm:pt modelId="{FF5D2B44-60AE-4CDB-854F-52A15E97A365}" type="pres">
      <dgm:prSet presAssocID="{22E520F7-4DE3-4CA8-A93D-384756E567B9}" presName="connTx" presStyleLbl="sibTrans2D1" presStyleIdx="0" presStyleCnt="2"/>
      <dgm:spPr/>
    </dgm:pt>
    <dgm:pt modelId="{3A21AF6E-7A8B-4A04-8197-F179FA9CC886}" type="pres">
      <dgm:prSet presAssocID="{FC3353AF-9FFF-454A-9F76-DCACECF0DBD7}" presName="composite" presStyleCnt="0"/>
      <dgm:spPr/>
    </dgm:pt>
    <dgm:pt modelId="{CF7DF2CD-6AC5-4BCA-9558-E23B38072949}" type="pres">
      <dgm:prSet presAssocID="{FC3353AF-9FFF-454A-9F76-DCACECF0DBD7}" presName="parTx" presStyleLbl="node1" presStyleIdx="0" presStyleCnt="3">
        <dgm:presLayoutVars>
          <dgm:chMax val="0"/>
          <dgm:chPref val="0"/>
          <dgm:bulletEnabled val="1"/>
        </dgm:presLayoutVars>
      </dgm:prSet>
      <dgm:spPr/>
    </dgm:pt>
    <dgm:pt modelId="{98099B1D-1BFC-49DC-A1AC-129B0E9540FB}" type="pres">
      <dgm:prSet presAssocID="{FC3353AF-9FFF-454A-9F76-DCACECF0DBD7}" presName="parSh" presStyleLbl="node1" presStyleIdx="1" presStyleCnt="3"/>
      <dgm:spPr/>
    </dgm:pt>
    <dgm:pt modelId="{43993DEE-1F86-4E1F-8DDC-7DE81E05C33A}" type="pres">
      <dgm:prSet presAssocID="{FC3353AF-9FFF-454A-9F76-DCACECF0DBD7}" presName="desTx" presStyleLbl="fgAcc1" presStyleIdx="1" presStyleCnt="3" custScaleX="117336">
        <dgm:presLayoutVars>
          <dgm:bulletEnabled val="1"/>
        </dgm:presLayoutVars>
      </dgm:prSet>
      <dgm:spPr/>
    </dgm:pt>
    <dgm:pt modelId="{27A723E8-8A0F-4C56-BAFA-A6D0F3EF3D47}" type="pres">
      <dgm:prSet presAssocID="{174278F4-18C0-4BD2-9D06-E46DDB58C08F}" presName="sibTrans" presStyleLbl="sibTrans2D1" presStyleIdx="1" presStyleCnt="2"/>
      <dgm:spPr/>
    </dgm:pt>
    <dgm:pt modelId="{4E4EE3E3-A5D8-42FF-BDB8-C8563C4631B9}" type="pres">
      <dgm:prSet presAssocID="{174278F4-18C0-4BD2-9D06-E46DDB58C08F}" presName="connTx" presStyleLbl="sibTrans2D1" presStyleIdx="1" presStyleCnt="2"/>
      <dgm:spPr/>
    </dgm:pt>
    <dgm:pt modelId="{CC195107-DD74-4C2C-ACBA-5E9240DCF98F}" type="pres">
      <dgm:prSet presAssocID="{173FBA89-F913-4E37-AF5F-166CDB97A76E}" presName="composite" presStyleCnt="0"/>
      <dgm:spPr/>
    </dgm:pt>
    <dgm:pt modelId="{7B26F8AC-23B6-4D91-8CAE-09C5C1109531}" type="pres">
      <dgm:prSet presAssocID="{173FBA89-F913-4E37-AF5F-166CDB97A76E}" presName="parTx" presStyleLbl="node1" presStyleIdx="1" presStyleCnt="3">
        <dgm:presLayoutVars>
          <dgm:chMax val="0"/>
          <dgm:chPref val="0"/>
          <dgm:bulletEnabled val="1"/>
        </dgm:presLayoutVars>
      </dgm:prSet>
      <dgm:spPr/>
    </dgm:pt>
    <dgm:pt modelId="{C9531793-C020-4AEA-92ED-4173E6C6DCEA}" type="pres">
      <dgm:prSet presAssocID="{173FBA89-F913-4E37-AF5F-166CDB97A76E}" presName="parSh" presStyleLbl="node1" presStyleIdx="2" presStyleCnt="3"/>
      <dgm:spPr/>
    </dgm:pt>
    <dgm:pt modelId="{6421B3F3-F977-46B3-9E57-6642F213F583}" type="pres">
      <dgm:prSet presAssocID="{173FBA89-F913-4E37-AF5F-166CDB97A76E}" presName="desTx" presStyleLbl="fgAcc1" presStyleIdx="2" presStyleCnt="3" custLinFactNeighborX="-6279">
        <dgm:presLayoutVars>
          <dgm:bulletEnabled val="1"/>
        </dgm:presLayoutVars>
      </dgm:prSet>
      <dgm:spPr/>
    </dgm:pt>
  </dgm:ptLst>
  <dgm:cxnLst>
    <dgm:cxn modelId="{1C3EBE13-76A6-43D1-AF53-1F54DB8BE07B}" type="presOf" srcId="{22E520F7-4DE3-4CA8-A93D-384756E567B9}" destId="{42828BB1-2CDD-4B14-A75A-DB0DEE71CC74}" srcOrd="0" destOrd="0" presId="urn:microsoft.com/office/officeart/2005/8/layout/process3"/>
    <dgm:cxn modelId="{37EBA717-0340-4630-B4EE-5DDAA29C1C72}" srcId="{C88EA087-028D-435C-B756-38410D6B2A32}" destId="{4F2D4AA3-3341-4092-84FD-C5F4C015EC94}" srcOrd="5" destOrd="0" parTransId="{A8A0F1E5-0A77-4D60-A556-468599CD571E}" sibTransId="{CCB1E1AA-AF08-4220-85A3-B5592F2EC0C7}"/>
    <dgm:cxn modelId="{AA5AB217-BFC6-46D4-A527-B6639B1811A8}" srcId="{FC3353AF-9FFF-454A-9F76-DCACECF0DBD7}" destId="{10DC139F-EE4E-42E7-A6AC-1C5FB359455F}" srcOrd="1" destOrd="0" parTransId="{55C176B2-A60F-42A8-9588-BB1E8336106D}" sibTransId="{18276548-E932-4CC8-B636-6CE47A487B67}"/>
    <dgm:cxn modelId="{F8DCB819-909E-4819-842F-DA1D9EC2B76A}" type="presOf" srcId="{933991D1-E5D9-48E2-9F84-ECC565A37796}" destId="{D7E19BCC-DF91-465D-97FD-A10FE274C34A}" srcOrd="0" destOrd="4" presId="urn:microsoft.com/office/officeart/2005/8/layout/process3"/>
    <dgm:cxn modelId="{DC856D30-AD1F-4395-95A5-826CC1D2869E}" type="presOf" srcId="{173FBA89-F913-4E37-AF5F-166CDB97A76E}" destId="{7B26F8AC-23B6-4D91-8CAE-09C5C1109531}" srcOrd="0" destOrd="0" presId="urn:microsoft.com/office/officeart/2005/8/layout/process3"/>
    <dgm:cxn modelId="{721A6D37-EA0E-4CBC-8226-7698DD5F733A}" srcId="{FC3353AF-9FFF-454A-9F76-DCACECF0DBD7}" destId="{1122B729-1BB2-4AB9-9BB2-7D4236954935}" srcOrd="0" destOrd="0" parTransId="{D503BFBB-E0AC-493A-8C40-200EA33652B8}" sibTransId="{80E892E0-3305-40A8-B574-DF0BC3D111F4}"/>
    <dgm:cxn modelId="{FF481439-A043-40A1-A298-C85F21816A48}" type="presOf" srcId="{A1734016-0074-4628-82F0-24E0B029E7C4}" destId="{D7E19BCC-DF91-465D-97FD-A10FE274C34A}" srcOrd="0" destOrd="1" presId="urn:microsoft.com/office/officeart/2005/8/layout/process3"/>
    <dgm:cxn modelId="{9C07A43A-C2C0-46EA-824F-C391B7912910}" srcId="{173FBA89-F913-4E37-AF5F-166CDB97A76E}" destId="{DC271A97-FCAF-49E2-9CE7-A737B1FEB189}" srcOrd="1" destOrd="0" parTransId="{64BA6627-760D-4BBC-A970-0C8FB65D12A5}" sibTransId="{35DB3C9C-057A-4B04-89AD-E93541189D92}"/>
    <dgm:cxn modelId="{DB10983C-0729-41BF-936D-9D057C0C9B5F}" srcId="{FC3353AF-9FFF-454A-9F76-DCACECF0DBD7}" destId="{55C517ED-ABCF-47CE-8E50-DB10491B44A2}" srcOrd="3" destOrd="0" parTransId="{EE309464-8FBB-4B19-BD2F-C655D3D0FA35}" sibTransId="{F137550C-0908-4734-AD63-C2BFF90469FF}"/>
    <dgm:cxn modelId="{CCEBDD5E-E8ED-410C-BD58-B29A21A23379}" srcId="{C88EA087-028D-435C-B756-38410D6B2A32}" destId="{CA9AA4F9-6961-40C3-9334-75BD0249BE9D}" srcOrd="6" destOrd="0" parTransId="{9F44278D-B009-4B68-835B-33E884E2397C}" sibTransId="{A558305E-AC3D-441C-9EF6-08E7D50BB61E}"/>
    <dgm:cxn modelId="{55474C61-EB75-48BD-AECE-AA18712D53FE}" type="presOf" srcId="{173FBA89-F913-4E37-AF5F-166CDB97A76E}" destId="{C9531793-C020-4AEA-92ED-4173E6C6DCEA}" srcOrd="1" destOrd="0" presId="urn:microsoft.com/office/officeart/2005/8/layout/process3"/>
    <dgm:cxn modelId="{FE19F563-7933-4CF2-8605-7EC13D13687B}" srcId="{C21CA89F-4848-4971-979C-0F902687794D}" destId="{FC3353AF-9FFF-454A-9F76-DCACECF0DBD7}" srcOrd="1" destOrd="0" parTransId="{ACDA8DE8-64D0-4150-9BEE-4895A82C52A2}" sibTransId="{174278F4-18C0-4BD2-9D06-E46DDB58C08F}"/>
    <dgm:cxn modelId="{33879044-121D-410B-93ED-BACF914E15A7}" type="presOf" srcId="{CA9AA4F9-6961-40C3-9334-75BD0249BE9D}" destId="{D7E19BCC-DF91-465D-97FD-A10FE274C34A}" srcOrd="0" destOrd="6" presId="urn:microsoft.com/office/officeart/2005/8/layout/process3"/>
    <dgm:cxn modelId="{670B7447-CEFD-4B10-8300-C3D4AA64B3F8}" type="presOf" srcId="{55C517ED-ABCF-47CE-8E50-DB10491B44A2}" destId="{43993DEE-1F86-4E1F-8DDC-7DE81E05C33A}" srcOrd="0" destOrd="3" presId="urn:microsoft.com/office/officeart/2005/8/layout/process3"/>
    <dgm:cxn modelId="{F88CBA48-C735-4521-BE45-396190DA1526}" type="presOf" srcId="{22E520F7-4DE3-4CA8-A93D-384756E567B9}" destId="{FF5D2B44-60AE-4CDB-854F-52A15E97A365}" srcOrd="1" destOrd="0" presId="urn:microsoft.com/office/officeart/2005/8/layout/process3"/>
    <dgm:cxn modelId="{189E1F4C-ED10-4A1D-B4B0-0C56981E3C3F}" type="presOf" srcId="{C21CA89F-4848-4971-979C-0F902687794D}" destId="{3D74CE87-5E16-4B90-9851-3F14694E7BBA}" srcOrd="0" destOrd="0" presId="urn:microsoft.com/office/officeart/2005/8/layout/process3"/>
    <dgm:cxn modelId="{A7E9C26F-FA3F-46DD-A0B3-A41DFF76C72A}" type="presOf" srcId="{FC3353AF-9FFF-454A-9F76-DCACECF0DBD7}" destId="{98099B1D-1BFC-49DC-A1AC-129B0E9540FB}" srcOrd="1" destOrd="0" presId="urn:microsoft.com/office/officeart/2005/8/layout/process3"/>
    <dgm:cxn modelId="{D2823570-EAEF-4CC0-80C2-664ED9C736D5}" type="presOf" srcId="{DC271A97-FCAF-49E2-9CE7-A737B1FEB189}" destId="{6421B3F3-F977-46B3-9E57-6642F213F583}" srcOrd="0" destOrd="1" presId="urn:microsoft.com/office/officeart/2005/8/layout/process3"/>
    <dgm:cxn modelId="{3C95EC51-64BD-40C4-9FD6-8A5294F296A4}" srcId="{C21CA89F-4848-4971-979C-0F902687794D}" destId="{C88EA087-028D-435C-B756-38410D6B2A32}" srcOrd="0" destOrd="0" parTransId="{3B65C681-132E-47BB-84FB-54DF66BBF46F}" sibTransId="{22E520F7-4DE3-4CA8-A93D-384756E567B9}"/>
    <dgm:cxn modelId="{F5052773-FF6D-4550-9550-8772944E455E}" type="presOf" srcId="{1122B729-1BB2-4AB9-9BB2-7D4236954935}" destId="{43993DEE-1F86-4E1F-8DDC-7DE81E05C33A}" srcOrd="0" destOrd="0" presId="urn:microsoft.com/office/officeart/2005/8/layout/process3"/>
    <dgm:cxn modelId="{23FF6C54-FE1D-4AF8-AFFB-C35CA6FBE449}" srcId="{C88EA087-028D-435C-B756-38410D6B2A32}" destId="{08811684-1D12-4F98-8243-5964C9B8797E}" srcOrd="2" destOrd="0" parTransId="{0622A78E-6691-45F8-AAA1-257C94423DF0}" sibTransId="{7474E899-9634-432B-82DF-0857A4411FD8}"/>
    <dgm:cxn modelId="{E5B53356-998D-4E6F-AFFC-31BA5509B196}" srcId="{FC3353AF-9FFF-454A-9F76-DCACECF0DBD7}" destId="{149BC626-8F7D-46EB-B605-2004C145BECA}" srcOrd="2" destOrd="0" parTransId="{58405389-4AB6-45B8-9BD3-FCFC049AC0F5}" sibTransId="{C9557DDE-080C-41EC-8926-23C2CA7823EA}"/>
    <dgm:cxn modelId="{3E194076-D983-4F75-9370-EF4FDFC5A32C}" type="presOf" srcId="{C044DFE8-E6FC-4BF6-A53D-AAC2B86E4FF4}" destId="{43993DEE-1F86-4E1F-8DDC-7DE81E05C33A}" srcOrd="0" destOrd="4" presId="urn:microsoft.com/office/officeart/2005/8/layout/process3"/>
    <dgm:cxn modelId="{19799D80-182A-4849-8F85-F8D4EC5599E3}" type="presOf" srcId="{174278F4-18C0-4BD2-9D06-E46DDB58C08F}" destId="{27A723E8-8A0F-4C56-BAFA-A6D0F3EF3D47}" srcOrd="0" destOrd="0" presId="urn:microsoft.com/office/officeart/2005/8/layout/process3"/>
    <dgm:cxn modelId="{9765C985-83D5-4A0A-92C2-0AC4410BC0AE}" type="presOf" srcId="{FC3353AF-9FFF-454A-9F76-DCACECF0DBD7}" destId="{CF7DF2CD-6AC5-4BCA-9558-E23B38072949}" srcOrd="0" destOrd="0" presId="urn:microsoft.com/office/officeart/2005/8/layout/process3"/>
    <dgm:cxn modelId="{5DC13B8B-7E6E-4E39-9536-A2BE19B83ECF}" type="presOf" srcId="{35135488-FA6C-454C-8DDC-3D9EB2067350}" destId="{D7E19BCC-DF91-465D-97FD-A10FE274C34A}" srcOrd="0" destOrd="7" presId="urn:microsoft.com/office/officeart/2005/8/layout/process3"/>
    <dgm:cxn modelId="{C22BAD8C-8F50-465B-AF70-E4D8980FEB8B}" srcId="{C88EA087-028D-435C-B756-38410D6B2A32}" destId="{35135488-FA6C-454C-8DDC-3D9EB2067350}" srcOrd="7" destOrd="0" parTransId="{7295DF04-089B-4F25-AC4D-6DF874939CCA}" sibTransId="{F972EE77-B321-4613-A8E4-AB961955F577}"/>
    <dgm:cxn modelId="{5EB6EE90-FC8A-4667-B271-949A205BDAA3}" type="presOf" srcId="{D2B4CAFE-FDDC-4A1A-B1AA-A6E9F78F3CE0}" destId="{6421B3F3-F977-46B3-9E57-6642F213F583}" srcOrd="0" destOrd="2" presId="urn:microsoft.com/office/officeart/2005/8/layout/process3"/>
    <dgm:cxn modelId="{07B27F9F-DF5D-41E5-BA84-8195ABAA28CB}" type="presOf" srcId="{D6679C79-26E3-43EF-ADD2-8F055E4979AB}" destId="{D7E19BCC-DF91-465D-97FD-A10FE274C34A}" srcOrd="0" destOrd="3" presId="urn:microsoft.com/office/officeart/2005/8/layout/process3"/>
    <dgm:cxn modelId="{FB7617A5-6FB4-4CF1-9E6B-575F91FA5868}" type="presOf" srcId="{1A6477B5-260D-4767-9AD1-A9D69B54F308}" destId="{6421B3F3-F977-46B3-9E57-6642F213F583}" srcOrd="0" destOrd="0" presId="urn:microsoft.com/office/officeart/2005/8/layout/process3"/>
    <dgm:cxn modelId="{5CA658AA-0EC1-4295-9128-DE1E4A072A7D}" type="presOf" srcId="{4F2D4AA3-3341-4092-84FD-C5F4C015EC94}" destId="{D7E19BCC-DF91-465D-97FD-A10FE274C34A}" srcOrd="0" destOrd="5" presId="urn:microsoft.com/office/officeart/2005/8/layout/process3"/>
    <dgm:cxn modelId="{5F6FC4AA-A8BA-49B8-B6DC-3430F603F3D6}" srcId="{173FBA89-F913-4E37-AF5F-166CDB97A76E}" destId="{D2B4CAFE-FDDC-4A1A-B1AA-A6E9F78F3CE0}" srcOrd="2" destOrd="0" parTransId="{E268C886-45AA-4A66-9C65-635CF59AB55D}" sibTransId="{B3FC518C-B09A-4F03-B031-4896DF802D96}"/>
    <dgm:cxn modelId="{FDA4D6AE-5EC6-41BD-8CED-D9B531F7C276}" type="presOf" srcId="{C88EA087-028D-435C-B756-38410D6B2A32}" destId="{317004F9-4042-4A45-9328-0F0A18D6E977}" srcOrd="0" destOrd="0" presId="urn:microsoft.com/office/officeart/2005/8/layout/process3"/>
    <dgm:cxn modelId="{D60E80B5-0129-43C0-8311-228FAEADEABD}" type="presOf" srcId="{5379C9BA-EA72-41DB-8FDE-03E3CF13629E}" destId="{D7E19BCC-DF91-465D-97FD-A10FE274C34A}" srcOrd="0" destOrd="0" presId="urn:microsoft.com/office/officeart/2005/8/layout/process3"/>
    <dgm:cxn modelId="{BB6687BB-0DCE-47F7-8F87-0D64C899E1A7}" type="presOf" srcId="{149BC626-8F7D-46EB-B605-2004C145BECA}" destId="{43993DEE-1F86-4E1F-8DDC-7DE81E05C33A}" srcOrd="0" destOrd="2" presId="urn:microsoft.com/office/officeart/2005/8/layout/process3"/>
    <dgm:cxn modelId="{7FCF06C2-55D7-4F85-9D00-405101DBA572}" srcId="{C88EA087-028D-435C-B756-38410D6B2A32}" destId="{5379C9BA-EA72-41DB-8FDE-03E3CF13629E}" srcOrd="0" destOrd="0" parTransId="{82FFA058-E86A-49DB-8E79-B976885A5E35}" sibTransId="{351447CF-BC9D-40C4-8A2A-5D712CD1CAF3}"/>
    <dgm:cxn modelId="{856DF1C3-FFA4-4055-A894-071CAFFE61C6}" srcId="{C88EA087-028D-435C-B756-38410D6B2A32}" destId="{A1734016-0074-4628-82F0-24E0B029E7C4}" srcOrd="1" destOrd="0" parTransId="{9E4EBDDA-2DA5-4FEE-AE29-9BDB8E760538}" sibTransId="{74C0669C-832B-4D48-9A98-238E00685585}"/>
    <dgm:cxn modelId="{0D6557C6-3EAA-42C6-9BA2-073BB53B89F3}" srcId="{FC3353AF-9FFF-454A-9F76-DCACECF0DBD7}" destId="{C044DFE8-E6FC-4BF6-A53D-AAC2B86E4FF4}" srcOrd="4" destOrd="0" parTransId="{B0AF2929-AE2E-43C5-9D72-CACF061AC9A4}" sibTransId="{34A8ADFE-A691-4C5C-9BC0-809291314846}"/>
    <dgm:cxn modelId="{59CBD9D3-46CD-4458-944A-E316B7689188}" srcId="{C21CA89F-4848-4971-979C-0F902687794D}" destId="{173FBA89-F913-4E37-AF5F-166CDB97A76E}" srcOrd="2" destOrd="0" parTransId="{11C991BE-2985-4BE9-B0C1-E81A2527142A}" sibTransId="{4FEF71D3-0B79-498B-A146-FE352205F615}"/>
    <dgm:cxn modelId="{061A7FD4-DB9B-4A5E-9DCB-D291CA1A6283}" type="presOf" srcId="{174278F4-18C0-4BD2-9D06-E46DDB58C08F}" destId="{4E4EE3E3-A5D8-42FF-BDB8-C8563C4631B9}" srcOrd="1" destOrd="0" presId="urn:microsoft.com/office/officeart/2005/8/layout/process3"/>
    <dgm:cxn modelId="{6A60B9D8-1BE6-4F31-BF1E-F1ED818309C9}" type="presOf" srcId="{C88EA087-028D-435C-B756-38410D6B2A32}" destId="{97AE66F4-8DD3-4F02-B1B8-EAE2084CE915}" srcOrd="1" destOrd="0" presId="urn:microsoft.com/office/officeart/2005/8/layout/process3"/>
    <dgm:cxn modelId="{776A37DC-E826-4D2B-8EBA-B6F9EEAC5CDC}" type="presOf" srcId="{10DC139F-EE4E-42E7-A6AC-1C5FB359455F}" destId="{43993DEE-1F86-4E1F-8DDC-7DE81E05C33A}" srcOrd="0" destOrd="1" presId="urn:microsoft.com/office/officeart/2005/8/layout/process3"/>
    <dgm:cxn modelId="{755EFFDD-B711-4CBD-A7CD-00C50926EDF8}" srcId="{C88EA087-028D-435C-B756-38410D6B2A32}" destId="{D6679C79-26E3-43EF-ADD2-8F055E4979AB}" srcOrd="3" destOrd="0" parTransId="{F0112574-9485-4615-B913-76AF84892C16}" sibTransId="{657DF7C2-5631-4A99-A32A-E2762703C139}"/>
    <dgm:cxn modelId="{08F05FE0-CC13-477B-BF53-56E8A4DCCB7B}" srcId="{173FBA89-F913-4E37-AF5F-166CDB97A76E}" destId="{1A6477B5-260D-4767-9AD1-A9D69B54F308}" srcOrd="0" destOrd="0" parTransId="{AB9BD560-C1B1-4EB0-BF2C-AE5FD6D708D9}" sibTransId="{8C3D5C8C-F6F0-4003-B3E2-8116F081BD54}"/>
    <dgm:cxn modelId="{1CE9A1E8-BD97-4A13-AB92-B41CDDED14F2}" type="presOf" srcId="{08811684-1D12-4F98-8243-5964C9B8797E}" destId="{D7E19BCC-DF91-465D-97FD-A10FE274C34A}" srcOrd="0" destOrd="2" presId="urn:microsoft.com/office/officeart/2005/8/layout/process3"/>
    <dgm:cxn modelId="{1B3974EB-EFCB-4037-8130-62698C8E1DED}" srcId="{C88EA087-028D-435C-B756-38410D6B2A32}" destId="{933991D1-E5D9-48E2-9F84-ECC565A37796}" srcOrd="4" destOrd="0" parTransId="{2F0E7861-8BBF-46CB-BA80-02A50B49909A}" sibTransId="{A7887D41-0F1A-4097-88B7-D55693F4048E}"/>
    <dgm:cxn modelId="{BBAD3C6D-FD3E-4518-BA0F-2F1198EF3D7E}" type="presParOf" srcId="{3D74CE87-5E16-4B90-9851-3F14694E7BBA}" destId="{760C8AC7-F88E-411D-9DF9-DF6BE02C99EA}" srcOrd="0" destOrd="0" presId="urn:microsoft.com/office/officeart/2005/8/layout/process3"/>
    <dgm:cxn modelId="{1614C930-C2E3-4C97-91E5-0F2EADFBD730}" type="presParOf" srcId="{760C8AC7-F88E-411D-9DF9-DF6BE02C99EA}" destId="{317004F9-4042-4A45-9328-0F0A18D6E977}" srcOrd="0" destOrd="0" presId="urn:microsoft.com/office/officeart/2005/8/layout/process3"/>
    <dgm:cxn modelId="{BB11EC8B-0151-431F-A0B4-29A74B1D1CED}" type="presParOf" srcId="{760C8AC7-F88E-411D-9DF9-DF6BE02C99EA}" destId="{97AE66F4-8DD3-4F02-B1B8-EAE2084CE915}" srcOrd="1" destOrd="0" presId="urn:microsoft.com/office/officeart/2005/8/layout/process3"/>
    <dgm:cxn modelId="{A9EB2A90-566C-4FBE-93E3-936519A4AC5C}" type="presParOf" srcId="{760C8AC7-F88E-411D-9DF9-DF6BE02C99EA}" destId="{D7E19BCC-DF91-465D-97FD-A10FE274C34A}" srcOrd="2" destOrd="0" presId="urn:microsoft.com/office/officeart/2005/8/layout/process3"/>
    <dgm:cxn modelId="{6473C21A-192A-4018-8A7C-1C6C67E7337B}" type="presParOf" srcId="{3D74CE87-5E16-4B90-9851-3F14694E7BBA}" destId="{42828BB1-2CDD-4B14-A75A-DB0DEE71CC74}" srcOrd="1" destOrd="0" presId="urn:microsoft.com/office/officeart/2005/8/layout/process3"/>
    <dgm:cxn modelId="{852D2F2C-E3E9-4828-B613-4891F64B817C}" type="presParOf" srcId="{42828BB1-2CDD-4B14-A75A-DB0DEE71CC74}" destId="{FF5D2B44-60AE-4CDB-854F-52A15E97A365}" srcOrd="0" destOrd="0" presId="urn:microsoft.com/office/officeart/2005/8/layout/process3"/>
    <dgm:cxn modelId="{8A794BED-2F56-439E-9ABF-4496203CD6C4}" type="presParOf" srcId="{3D74CE87-5E16-4B90-9851-3F14694E7BBA}" destId="{3A21AF6E-7A8B-4A04-8197-F179FA9CC886}" srcOrd="2" destOrd="0" presId="urn:microsoft.com/office/officeart/2005/8/layout/process3"/>
    <dgm:cxn modelId="{9C838818-5617-498D-80A9-A73055E96CC1}" type="presParOf" srcId="{3A21AF6E-7A8B-4A04-8197-F179FA9CC886}" destId="{CF7DF2CD-6AC5-4BCA-9558-E23B38072949}" srcOrd="0" destOrd="0" presId="urn:microsoft.com/office/officeart/2005/8/layout/process3"/>
    <dgm:cxn modelId="{2BE3895D-5FCD-4F4C-92A1-FAD488B0C385}" type="presParOf" srcId="{3A21AF6E-7A8B-4A04-8197-F179FA9CC886}" destId="{98099B1D-1BFC-49DC-A1AC-129B0E9540FB}" srcOrd="1" destOrd="0" presId="urn:microsoft.com/office/officeart/2005/8/layout/process3"/>
    <dgm:cxn modelId="{83EAF477-13A0-4624-8ED6-F5A5FB794A14}" type="presParOf" srcId="{3A21AF6E-7A8B-4A04-8197-F179FA9CC886}" destId="{43993DEE-1F86-4E1F-8DDC-7DE81E05C33A}" srcOrd="2" destOrd="0" presId="urn:microsoft.com/office/officeart/2005/8/layout/process3"/>
    <dgm:cxn modelId="{A02672DF-69B5-43D7-BF56-7CC847755D4C}" type="presParOf" srcId="{3D74CE87-5E16-4B90-9851-3F14694E7BBA}" destId="{27A723E8-8A0F-4C56-BAFA-A6D0F3EF3D47}" srcOrd="3" destOrd="0" presId="urn:microsoft.com/office/officeart/2005/8/layout/process3"/>
    <dgm:cxn modelId="{FAE44407-F190-40AB-8146-548463913CED}" type="presParOf" srcId="{27A723E8-8A0F-4C56-BAFA-A6D0F3EF3D47}" destId="{4E4EE3E3-A5D8-42FF-BDB8-C8563C4631B9}" srcOrd="0" destOrd="0" presId="urn:microsoft.com/office/officeart/2005/8/layout/process3"/>
    <dgm:cxn modelId="{28186039-82C5-44A3-B081-9245F5A3AA16}" type="presParOf" srcId="{3D74CE87-5E16-4B90-9851-3F14694E7BBA}" destId="{CC195107-DD74-4C2C-ACBA-5E9240DCF98F}" srcOrd="4" destOrd="0" presId="urn:microsoft.com/office/officeart/2005/8/layout/process3"/>
    <dgm:cxn modelId="{05173F94-5BEF-4DAC-A9DA-768402940350}" type="presParOf" srcId="{CC195107-DD74-4C2C-ACBA-5E9240DCF98F}" destId="{7B26F8AC-23B6-4D91-8CAE-09C5C1109531}" srcOrd="0" destOrd="0" presId="urn:microsoft.com/office/officeart/2005/8/layout/process3"/>
    <dgm:cxn modelId="{395E01AE-48A1-4D6D-B14D-B4AA04E81707}" type="presParOf" srcId="{CC195107-DD74-4C2C-ACBA-5E9240DCF98F}" destId="{C9531793-C020-4AEA-92ED-4173E6C6DCEA}" srcOrd="1" destOrd="0" presId="urn:microsoft.com/office/officeart/2005/8/layout/process3"/>
    <dgm:cxn modelId="{70B984CB-057E-43E1-B9B4-6F3997F510E5}" type="presParOf" srcId="{CC195107-DD74-4C2C-ACBA-5E9240DCF98F}" destId="{6421B3F3-F977-46B3-9E57-6642F213F58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9D4AA-C0D2-4588-93DA-9670BDF56217}" type="doc">
      <dgm:prSet loTypeId="urn:diagrams.loki3.com/VaryingWidthList" loCatId="list" qsTypeId="urn:microsoft.com/office/officeart/2005/8/quickstyle/simple1" qsCatId="simple" csTypeId="urn:microsoft.com/office/officeart/2005/8/colors/accent1_1" csCatId="accent1" phldr="1"/>
      <dgm:spPr/>
      <dgm:t>
        <a:bodyPr/>
        <a:lstStyle/>
        <a:p>
          <a:endParaRPr lang="en-US"/>
        </a:p>
      </dgm:t>
    </dgm:pt>
    <dgm:pt modelId="{89BE4FC1-8F6C-4DD2-BE7C-B8B07CE0D903}">
      <dgm:prSet custT="1"/>
      <dgm:spPr>
        <a:solidFill>
          <a:schemeClr val="tx2"/>
        </a:solidFill>
      </dgm:spPr>
      <dgm:t>
        <a:bodyPr/>
        <a:lstStyle/>
        <a:p>
          <a:r>
            <a:rPr lang="en-GB" sz="2400" b="1" i="0" dirty="0">
              <a:solidFill>
                <a:schemeClr val="bg1"/>
              </a:solidFill>
            </a:rPr>
            <a:t>Average age children first view pornography is 13 </a:t>
          </a:r>
          <a:endParaRPr lang="en-US" sz="2400" b="1" dirty="0">
            <a:solidFill>
              <a:schemeClr val="bg1"/>
            </a:solidFill>
          </a:endParaRPr>
        </a:p>
      </dgm:t>
    </dgm:pt>
    <dgm:pt modelId="{14F37129-FEB6-48C6-BA87-D344B8BA7F59}" type="parTrans" cxnId="{BDC42D05-4719-4668-B520-847988827EC9}">
      <dgm:prSet/>
      <dgm:spPr/>
      <dgm:t>
        <a:bodyPr/>
        <a:lstStyle/>
        <a:p>
          <a:endParaRPr lang="en-US"/>
        </a:p>
      </dgm:t>
    </dgm:pt>
    <dgm:pt modelId="{27E4F588-5106-40C0-8681-FAE310369653}" type="sibTrans" cxnId="{BDC42D05-4719-4668-B520-847988827EC9}">
      <dgm:prSet/>
      <dgm:spPr/>
      <dgm:t>
        <a:bodyPr/>
        <a:lstStyle/>
        <a:p>
          <a:endParaRPr lang="en-US"/>
        </a:p>
      </dgm:t>
    </dgm:pt>
    <dgm:pt modelId="{67DC7942-86A2-42E8-8E46-ED701A38FE8E}">
      <dgm:prSet/>
      <dgm:spPr/>
      <dgm:t>
        <a:bodyPr/>
        <a:lstStyle/>
        <a:p>
          <a:r>
            <a:rPr lang="en-GB" b="0" i="0"/>
            <a:t>Substantial proportions viewed it at a much younger age– </a:t>
          </a:r>
          <a:r>
            <a:rPr lang="en-GB" b="1" i="0">
              <a:solidFill>
                <a:srgbClr val="FF0000"/>
              </a:solidFill>
            </a:rPr>
            <a:t>27% by age 11 and 10% by the age of 9</a:t>
          </a:r>
          <a:endParaRPr lang="en-US" b="1">
            <a:solidFill>
              <a:srgbClr val="FF0000"/>
            </a:solidFill>
          </a:endParaRPr>
        </a:p>
      </dgm:t>
    </dgm:pt>
    <dgm:pt modelId="{F0E383C4-F534-407A-B56D-0EB007E1E1B0}" type="parTrans" cxnId="{199C0951-4BEA-4C7D-AF8D-3B0ABF0A8EA3}">
      <dgm:prSet/>
      <dgm:spPr/>
      <dgm:t>
        <a:bodyPr/>
        <a:lstStyle/>
        <a:p>
          <a:endParaRPr lang="en-US"/>
        </a:p>
      </dgm:t>
    </dgm:pt>
    <dgm:pt modelId="{45E0238B-0608-4E02-8258-CCDFC89A7EB6}" type="sibTrans" cxnId="{199C0951-4BEA-4C7D-AF8D-3B0ABF0A8EA3}">
      <dgm:prSet/>
      <dgm:spPr/>
      <dgm:t>
        <a:bodyPr/>
        <a:lstStyle/>
        <a:p>
          <a:endParaRPr lang="en-US"/>
        </a:p>
      </dgm:t>
    </dgm:pt>
    <dgm:pt modelId="{385A2A9E-2F08-4532-8788-7D4E134D7538}">
      <dgm:prSet/>
      <dgm:spPr/>
      <dgm:t>
        <a:bodyPr/>
        <a:lstStyle/>
        <a:p>
          <a:r>
            <a:rPr lang="en-GB"/>
            <a:t>U</a:t>
          </a:r>
          <a:r>
            <a:rPr lang="en-GB" b="0" i="0"/>
            <a:t>nbearable </a:t>
          </a:r>
          <a:r>
            <a:rPr lang="en-GB" b="1" i="0">
              <a:solidFill>
                <a:srgbClr val="FF0000"/>
              </a:solidFill>
            </a:rPr>
            <a:t>pressure</a:t>
          </a:r>
          <a:r>
            <a:rPr lang="en-GB" b="1" i="0"/>
            <a:t> to view hardcore </a:t>
          </a:r>
          <a:r>
            <a:rPr lang="en-GB" b="0" i="0"/>
            <a:t>pornography even if they do not want to</a:t>
          </a:r>
          <a:endParaRPr lang="en-US"/>
        </a:p>
      </dgm:t>
    </dgm:pt>
    <dgm:pt modelId="{FC1D0451-F676-4347-B4CB-9A4D18867DBE}" type="parTrans" cxnId="{94125CC4-33C1-4391-9BE3-F6F3AB22588A}">
      <dgm:prSet/>
      <dgm:spPr/>
      <dgm:t>
        <a:bodyPr/>
        <a:lstStyle/>
        <a:p>
          <a:endParaRPr lang="en-US"/>
        </a:p>
      </dgm:t>
    </dgm:pt>
    <dgm:pt modelId="{7BB80930-CBEA-4FB8-8D07-AC623BD785A3}" type="sibTrans" cxnId="{94125CC4-33C1-4391-9BE3-F6F3AB22588A}">
      <dgm:prSet/>
      <dgm:spPr/>
      <dgm:t>
        <a:bodyPr/>
        <a:lstStyle/>
        <a:p>
          <a:endParaRPr lang="en-US"/>
        </a:p>
      </dgm:t>
    </dgm:pt>
    <dgm:pt modelId="{2B914705-B340-40C2-BA86-D9D421FA4F52}">
      <dgm:prSet/>
      <dgm:spPr/>
      <dgm:t>
        <a:bodyPr/>
        <a:lstStyle/>
        <a:p>
          <a:r>
            <a:rPr lang="en-GB" b="0" i="0">
              <a:solidFill>
                <a:schemeClr val="tx1"/>
              </a:solidFill>
            </a:rPr>
            <a:t>Degrading</a:t>
          </a:r>
          <a:r>
            <a:rPr lang="en-GB" b="0" i="0"/>
            <a:t> acts and </a:t>
          </a:r>
          <a:r>
            <a:rPr lang="en-GB" b="1" i="0">
              <a:solidFill>
                <a:srgbClr val="FF0000"/>
              </a:solidFill>
            </a:rPr>
            <a:t>violence against women</a:t>
          </a:r>
          <a:endParaRPr lang="en-US" b="1">
            <a:solidFill>
              <a:srgbClr val="FF0000"/>
            </a:solidFill>
          </a:endParaRPr>
        </a:p>
      </dgm:t>
    </dgm:pt>
    <dgm:pt modelId="{278FC0B2-FD17-4F50-9B7F-553F757498FA}" type="parTrans" cxnId="{99E9BCCE-7A89-485A-8567-8865EFEDD1EF}">
      <dgm:prSet/>
      <dgm:spPr/>
      <dgm:t>
        <a:bodyPr/>
        <a:lstStyle/>
        <a:p>
          <a:endParaRPr lang="en-US"/>
        </a:p>
      </dgm:t>
    </dgm:pt>
    <dgm:pt modelId="{35EF9537-1BCF-4605-8C6C-873076943552}" type="sibTrans" cxnId="{99E9BCCE-7A89-485A-8567-8865EFEDD1EF}">
      <dgm:prSet/>
      <dgm:spPr/>
      <dgm:t>
        <a:bodyPr/>
        <a:lstStyle/>
        <a:p>
          <a:endParaRPr lang="en-US"/>
        </a:p>
      </dgm:t>
    </dgm:pt>
    <dgm:pt modelId="{8AA1E2C8-8A11-4D91-B598-8B5B06272C19}">
      <dgm:prSet/>
      <dgm:spPr/>
      <dgm:t>
        <a:bodyPr/>
        <a:lstStyle/>
        <a:p>
          <a:r>
            <a:rPr lang="en-GB" dirty="0"/>
            <a:t>T</a:t>
          </a:r>
          <a:r>
            <a:rPr lang="en-GB" b="0" i="0" dirty="0"/>
            <a:t>hink it is </a:t>
          </a:r>
          <a:r>
            <a:rPr lang="en-GB" b="1" i="0" dirty="0">
              <a:solidFill>
                <a:srgbClr val="FF0000"/>
              </a:solidFill>
            </a:rPr>
            <a:t>reflective</a:t>
          </a:r>
          <a:r>
            <a:rPr lang="en-GB" b="1" i="0" dirty="0"/>
            <a:t> of real life or </a:t>
          </a:r>
          <a:r>
            <a:rPr lang="en-GB" b="1" i="0" dirty="0">
              <a:solidFill>
                <a:srgbClr val="FF0000"/>
              </a:solidFill>
            </a:rPr>
            <a:t>healthy relationships</a:t>
          </a:r>
          <a:endParaRPr lang="en-US" b="1" dirty="0">
            <a:solidFill>
              <a:srgbClr val="FF0000"/>
            </a:solidFill>
          </a:endParaRPr>
        </a:p>
      </dgm:t>
    </dgm:pt>
    <dgm:pt modelId="{566E00EE-E58C-4BB3-8657-3B51DEB0EB73}" type="parTrans" cxnId="{0922E6B1-A4FB-47D3-9B34-1D754A48B6D9}">
      <dgm:prSet/>
      <dgm:spPr/>
      <dgm:t>
        <a:bodyPr/>
        <a:lstStyle/>
        <a:p>
          <a:endParaRPr lang="en-US"/>
        </a:p>
      </dgm:t>
    </dgm:pt>
    <dgm:pt modelId="{C6FA9A93-8683-42D6-B170-78D7DE034FDF}" type="sibTrans" cxnId="{0922E6B1-A4FB-47D3-9B34-1D754A48B6D9}">
      <dgm:prSet/>
      <dgm:spPr/>
      <dgm:t>
        <a:bodyPr/>
        <a:lstStyle/>
        <a:p>
          <a:endParaRPr lang="en-US"/>
        </a:p>
      </dgm:t>
    </dgm:pt>
    <dgm:pt modelId="{A5B15578-1FFE-4905-B9FC-2B3B04BAB030}">
      <dgm:prSet/>
      <dgm:spPr/>
      <dgm:t>
        <a:bodyPr/>
        <a:lstStyle/>
        <a:p>
          <a:r>
            <a:rPr lang="en-GB" b="1"/>
            <a:t>Pornography sites are not the only way</a:t>
          </a:r>
          <a:r>
            <a:rPr lang="en-GB"/>
            <a:t>, or even the most popular way, that young people access online porn </a:t>
          </a:r>
          <a:endParaRPr lang="en-US"/>
        </a:p>
      </dgm:t>
    </dgm:pt>
    <dgm:pt modelId="{CB4A1E67-3E24-4E2D-A550-CA5DE5972E11}" type="parTrans" cxnId="{D6C72AAB-FC29-4ED0-BA41-CE6BE456E8A2}">
      <dgm:prSet/>
      <dgm:spPr/>
      <dgm:t>
        <a:bodyPr/>
        <a:lstStyle/>
        <a:p>
          <a:endParaRPr lang="en-US"/>
        </a:p>
      </dgm:t>
    </dgm:pt>
    <dgm:pt modelId="{C9146C1E-BCE2-4B05-AC56-A9D60BD06C62}" type="sibTrans" cxnId="{D6C72AAB-FC29-4ED0-BA41-CE6BE456E8A2}">
      <dgm:prSet/>
      <dgm:spPr/>
      <dgm:t>
        <a:bodyPr/>
        <a:lstStyle/>
        <a:p>
          <a:endParaRPr lang="en-US"/>
        </a:p>
      </dgm:t>
    </dgm:pt>
    <dgm:pt modelId="{16C50B48-69FE-4A6B-B335-63672D63491D}">
      <dgm:prSet/>
      <dgm:spPr/>
      <dgm:t>
        <a:bodyPr/>
        <a:lstStyle/>
        <a:p>
          <a:r>
            <a:rPr lang="en-GB"/>
            <a:t>Wide </a:t>
          </a:r>
          <a:r>
            <a:rPr lang="en-GB" b="1">
              <a:solidFill>
                <a:srgbClr val="FF0000"/>
              </a:solidFill>
            </a:rPr>
            <a:t>prevalence</a:t>
          </a:r>
          <a:r>
            <a:rPr lang="en-GB" b="1"/>
            <a:t> of on </a:t>
          </a:r>
          <a:r>
            <a:rPr lang="en-GB" b="1">
              <a:solidFill>
                <a:srgbClr val="FF0000"/>
              </a:solidFill>
            </a:rPr>
            <a:t>social media platforms </a:t>
          </a:r>
          <a:r>
            <a:rPr lang="en-GB" b="1"/>
            <a:t>such as Twitter, </a:t>
          </a:r>
          <a:r>
            <a:rPr lang="en-GB" b="1">
              <a:solidFill>
                <a:srgbClr val="FF0000"/>
              </a:solidFill>
            </a:rPr>
            <a:t>Snapchat</a:t>
          </a:r>
          <a:r>
            <a:rPr lang="en-GB" b="1"/>
            <a:t> and </a:t>
          </a:r>
          <a:r>
            <a:rPr lang="en-GB" b="1">
              <a:solidFill>
                <a:srgbClr val="FF0000"/>
              </a:solidFill>
            </a:rPr>
            <a:t>Instagram</a:t>
          </a:r>
          <a:endParaRPr lang="en-US" b="1">
            <a:solidFill>
              <a:srgbClr val="FF0000"/>
            </a:solidFill>
          </a:endParaRPr>
        </a:p>
      </dgm:t>
    </dgm:pt>
    <dgm:pt modelId="{6C0A9E0C-31D7-479A-8D67-47333DBFCA82}" type="parTrans" cxnId="{5742A7D7-6EA3-4644-BD9F-D12BE00FE0CE}">
      <dgm:prSet/>
      <dgm:spPr/>
      <dgm:t>
        <a:bodyPr/>
        <a:lstStyle/>
        <a:p>
          <a:endParaRPr lang="en-US"/>
        </a:p>
      </dgm:t>
    </dgm:pt>
    <dgm:pt modelId="{F786B727-5BEF-4C0B-8F92-203C50293D99}" type="sibTrans" cxnId="{5742A7D7-6EA3-4644-BD9F-D12BE00FE0CE}">
      <dgm:prSet/>
      <dgm:spPr/>
      <dgm:t>
        <a:bodyPr/>
        <a:lstStyle/>
        <a:p>
          <a:endParaRPr lang="en-US"/>
        </a:p>
      </dgm:t>
    </dgm:pt>
    <dgm:pt modelId="{405E3648-98CB-43E0-B5E2-0B1C9B316E68}" type="pres">
      <dgm:prSet presAssocID="{6839D4AA-C0D2-4588-93DA-9670BDF56217}" presName="Name0" presStyleCnt="0">
        <dgm:presLayoutVars>
          <dgm:resizeHandles/>
        </dgm:presLayoutVars>
      </dgm:prSet>
      <dgm:spPr/>
    </dgm:pt>
    <dgm:pt modelId="{DA8AA963-41EC-4350-9ED1-2E82A94C0361}" type="pres">
      <dgm:prSet presAssocID="{89BE4FC1-8F6C-4DD2-BE7C-B8B07CE0D903}" presName="text" presStyleLbl="node1" presStyleIdx="0" presStyleCnt="7">
        <dgm:presLayoutVars>
          <dgm:bulletEnabled val="1"/>
        </dgm:presLayoutVars>
      </dgm:prSet>
      <dgm:spPr/>
    </dgm:pt>
    <dgm:pt modelId="{9D0F422F-1F32-4182-8549-BB219FA60744}" type="pres">
      <dgm:prSet presAssocID="{27E4F588-5106-40C0-8681-FAE310369653}" presName="space" presStyleCnt="0"/>
      <dgm:spPr/>
    </dgm:pt>
    <dgm:pt modelId="{F10735BE-7498-4317-9161-98A1322FFAD8}" type="pres">
      <dgm:prSet presAssocID="{67DC7942-86A2-42E8-8E46-ED701A38FE8E}" presName="text" presStyleLbl="node1" presStyleIdx="1" presStyleCnt="7" custScaleX="107057">
        <dgm:presLayoutVars>
          <dgm:bulletEnabled val="1"/>
        </dgm:presLayoutVars>
      </dgm:prSet>
      <dgm:spPr/>
    </dgm:pt>
    <dgm:pt modelId="{DCA1B5EF-2B14-46F6-BAC3-359D9F7A9542}" type="pres">
      <dgm:prSet presAssocID="{45E0238B-0608-4E02-8258-CCDFC89A7EB6}" presName="space" presStyleCnt="0"/>
      <dgm:spPr/>
    </dgm:pt>
    <dgm:pt modelId="{BD9A01BC-F806-474B-9F92-2D0C349152DB}" type="pres">
      <dgm:prSet presAssocID="{385A2A9E-2F08-4532-8788-7D4E134D7538}" presName="text" presStyleLbl="node1" presStyleIdx="2" presStyleCnt="7">
        <dgm:presLayoutVars>
          <dgm:bulletEnabled val="1"/>
        </dgm:presLayoutVars>
      </dgm:prSet>
      <dgm:spPr/>
    </dgm:pt>
    <dgm:pt modelId="{303A2D7B-53DC-49B9-BD14-B5B3A4B34C2A}" type="pres">
      <dgm:prSet presAssocID="{7BB80930-CBEA-4FB8-8D07-AC623BD785A3}" presName="space" presStyleCnt="0"/>
      <dgm:spPr/>
    </dgm:pt>
    <dgm:pt modelId="{00B6042F-A83B-4259-BA5F-51C8A387EEC8}" type="pres">
      <dgm:prSet presAssocID="{2B914705-B340-40C2-BA86-D9D421FA4F52}" presName="text" presStyleLbl="node1" presStyleIdx="3" presStyleCnt="7">
        <dgm:presLayoutVars>
          <dgm:bulletEnabled val="1"/>
        </dgm:presLayoutVars>
      </dgm:prSet>
      <dgm:spPr/>
    </dgm:pt>
    <dgm:pt modelId="{32A86A3D-59D1-40CC-9663-CD594A0E722D}" type="pres">
      <dgm:prSet presAssocID="{35EF9537-1BCF-4605-8C6C-873076943552}" presName="space" presStyleCnt="0"/>
      <dgm:spPr/>
    </dgm:pt>
    <dgm:pt modelId="{0DCBA955-142A-4855-AD0F-7354A1856D3F}" type="pres">
      <dgm:prSet presAssocID="{8AA1E2C8-8A11-4D91-B598-8B5B06272C19}" presName="text" presStyleLbl="node1" presStyleIdx="4" presStyleCnt="7">
        <dgm:presLayoutVars>
          <dgm:bulletEnabled val="1"/>
        </dgm:presLayoutVars>
      </dgm:prSet>
      <dgm:spPr/>
    </dgm:pt>
    <dgm:pt modelId="{D87FBA09-56FF-4E0C-B8DF-EA24FBF3E47F}" type="pres">
      <dgm:prSet presAssocID="{C6FA9A93-8683-42D6-B170-78D7DE034FDF}" presName="space" presStyleCnt="0"/>
      <dgm:spPr/>
    </dgm:pt>
    <dgm:pt modelId="{A83419B9-4ABD-4236-BCD3-0CF0AA1F2C17}" type="pres">
      <dgm:prSet presAssocID="{A5B15578-1FFE-4905-B9FC-2B3B04BAB030}" presName="text" presStyleLbl="node1" presStyleIdx="5" presStyleCnt="7">
        <dgm:presLayoutVars>
          <dgm:bulletEnabled val="1"/>
        </dgm:presLayoutVars>
      </dgm:prSet>
      <dgm:spPr/>
    </dgm:pt>
    <dgm:pt modelId="{C2BD4C99-DD67-4092-9146-D7767EE0F72C}" type="pres">
      <dgm:prSet presAssocID="{C9146C1E-BCE2-4B05-AC56-A9D60BD06C62}" presName="space" presStyleCnt="0"/>
      <dgm:spPr/>
    </dgm:pt>
    <dgm:pt modelId="{5712EEC5-B80B-4195-BD9A-0EFB74E541B8}" type="pres">
      <dgm:prSet presAssocID="{16C50B48-69FE-4A6B-B335-63672D63491D}" presName="text" presStyleLbl="node1" presStyleIdx="6" presStyleCnt="7">
        <dgm:presLayoutVars>
          <dgm:bulletEnabled val="1"/>
        </dgm:presLayoutVars>
      </dgm:prSet>
      <dgm:spPr/>
    </dgm:pt>
  </dgm:ptLst>
  <dgm:cxnLst>
    <dgm:cxn modelId="{BDC42D05-4719-4668-B520-847988827EC9}" srcId="{6839D4AA-C0D2-4588-93DA-9670BDF56217}" destId="{89BE4FC1-8F6C-4DD2-BE7C-B8B07CE0D903}" srcOrd="0" destOrd="0" parTransId="{14F37129-FEB6-48C6-BA87-D344B8BA7F59}" sibTransId="{27E4F588-5106-40C0-8681-FAE310369653}"/>
    <dgm:cxn modelId="{2AAB703E-8A80-4C40-97A5-A83A0E7F95F1}" type="presOf" srcId="{2B914705-B340-40C2-BA86-D9D421FA4F52}" destId="{00B6042F-A83B-4259-BA5F-51C8A387EEC8}" srcOrd="0" destOrd="0" presId="urn:diagrams.loki3.com/VaryingWidthList"/>
    <dgm:cxn modelId="{BE2F8C5E-0A2E-439A-8EFF-1D4C4F478512}" type="presOf" srcId="{6839D4AA-C0D2-4588-93DA-9670BDF56217}" destId="{405E3648-98CB-43E0-B5E2-0B1C9B316E68}" srcOrd="0" destOrd="0" presId="urn:diagrams.loki3.com/VaryingWidthList"/>
    <dgm:cxn modelId="{199C0951-4BEA-4C7D-AF8D-3B0ABF0A8EA3}" srcId="{6839D4AA-C0D2-4588-93DA-9670BDF56217}" destId="{67DC7942-86A2-42E8-8E46-ED701A38FE8E}" srcOrd="1" destOrd="0" parTransId="{F0E383C4-F534-407A-B56D-0EB007E1E1B0}" sibTransId="{45E0238B-0608-4E02-8258-CCDFC89A7EB6}"/>
    <dgm:cxn modelId="{08DB5586-23A6-4B5F-97DA-B8254A4A01F0}" type="presOf" srcId="{8AA1E2C8-8A11-4D91-B598-8B5B06272C19}" destId="{0DCBA955-142A-4855-AD0F-7354A1856D3F}" srcOrd="0" destOrd="0" presId="urn:diagrams.loki3.com/VaryingWidthList"/>
    <dgm:cxn modelId="{EEA6E09D-C7B7-47F1-BE3B-C9C438F243FC}" type="presOf" srcId="{89BE4FC1-8F6C-4DD2-BE7C-B8B07CE0D903}" destId="{DA8AA963-41EC-4350-9ED1-2E82A94C0361}" srcOrd="0" destOrd="0" presId="urn:diagrams.loki3.com/VaryingWidthList"/>
    <dgm:cxn modelId="{0E4FC99F-2960-4360-8273-883F1EC52279}" type="presOf" srcId="{A5B15578-1FFE-4905-B9FC-2B3B04BAB030}" destId="{A83419B9-4ABD-4236-BCD3-0CF0AA1F2C17}" srcOrd="0" destOrd="0" presId="urn:diagrams.loki3.com/VaryingWidthList"/>
    <dgm:cxn modelId="{D6C72AAB-FC29-4ED0-BA41-CE6BE456E8A2}" srcId="{6839D4AA-C0D2-4588-93DA-9670BDF56217}" destId="{A5B15578-1FFE-4905-B9FC-2B3B04BAB030}" srcOrd="5" destOrd="0" parTransId="{CB4A1E67-3E24-4E2D-A550-CA5DE5972E11}" sibTransId="{C9146C1E-BCE2-4B05-AC56-A9D60BD06C62}"/>
    <dgm:cxn modelId="{0922E6B1-A4FB-47D3-9B34-1D754A48B6D9}" srcId="{6839D4AA-C0D2-4588-93DA-9670BDF56217}" destId="{8AA1E2C8-8A11-4D91-B598-8B5B06272C19}" srcOrd="4" destOrd="0" parTransId="{566E00EE-E58C-4BB3-8657-3B51DEB0EB73}" sibTransId="{C6FA9A93-8683-42D6-B170-78D7DE034FDF}"/>
    <dgm:cxn modelId="{8F7EF3BC-F5CA-4650-9C9F-233165711BC9}" type="presOf" srcId="{385A2A9E-2F08-4532-8788-7D4E134D7538}" destId="{BD9A01BC-F806-474B-9F92-2D0C349152DB}" srcOrd="0" destOrd="0" presId="urn:diagrams.loki3.com/VaryingWidthList"/>
    <dgm:cxn modelId="{94125CC4-33C1-4391-9BE3-F6F3AB22588A}" srcId="{6839D4AA-C0D2-4588-93DA-9670BDF56217}" destId="{385A2A9E-2F08-4532-8788-7D4E134D7538}" srcOrd="2" destOrd="0" parTransId="{FC1D0451-F676-4347-B4CB-9A4D18867DBE}" sibTransId="{7BB80930-CBEA-4FB8-8D07-AC623BD785A3}"/>
    <dgm:cxn modelId="{99E9BCCE-7A89-485A-8567-8865EFEDD1EF}" srcId="{6839D4AA-C0D2-4588-93DA-9670BDF56217}" destId="{2B914705-B340-40C2-BA86-D9D421FA4F52}" srcOrd="3" destOrd="0" parTransId="{278FC0B2-FD17-4F50-9B7F-553F757498FA}" sibTransId="{35EF9537-1BCF-4605-8C6C-873076943552}"/>
    <dgm:cxn modelId="{5742A7D7-6EA3-4644-BD9F-D12BE00FE0CE}" srcId="{6839D4AA-C0D2-4588-93DA-9670BDF56217}" destId="{16C50B48-69FE-4A6B-B335-63672D63491D}" srcOrd="6" destOrd="0" parTransId="{6C0A9E0C-31D7-479A-8D67-47333DBFCA82}" sibTransId="{F786B727-5BEF-4C0B-8F92-203C50293D99}"/>
    <dgm:cxn modelId="{6FD035ED-85C4-453B-813F-9D7C6F2FF731}" type="presOf" srcId="{67DC7942-86A2-42E8-8E46-ED701A38FE8E}" destId="{F10735BE-7498-4317-9161-98A1322FFAD8}" srcOrd="0" destOrd="0" presId="urn:diagrams.loki3.com/VaryingWidthList"/>
    <dgm:cxn modelId="{A6635CFE-BA4C-4784-A2F6-673C05D2561C}" type="presOf" srcId="{16C50B48-69FE-4A6B-B335-63672D63491D}" destId="{5712EEC5-B80B-4195-BD9A-0EFB74E541B8}" srcOrd="0" destOrd="0" presId="urn:diagrams.loki3.com/VaryingWidthList"/>
    <dgm:cxn modelId="{E75D91AE-252B-4A8A-8B3B-E1EC821CA5FD}" type="presParOf" srcId="{405E3648-98CB-43E0-B5E2-0B1C9B316E68}" destId="{DA8AA963-41EC-4350-9ED1-2E82A94C0361}" srcOrd="0" destOrd="0" presId="urn:diagrams.loki3.com/VaryingWidthList"/>
    <dgm:cxn modelId="{B49B7C00-D60E-4974-A1FB-71392C9F7E13}" type="presParOf" srcId="{405E3648-98CB-43E0-B5E2-0B1C9B316E68}" destId="{9D0F422F-1F32-4182-8549-BB219FA60744}" srcOrd="1" destOrd="0" presId="urn:diagrams.loki3.com/VaryingWidthList"/>
    <dgm:cxn modelId="{D1B9DA16-23F7-4699-BCB1-C4C80B1A2C0D}" type="presParOf" srcId="{405E3648-98CB-43E0-B5E2-0B1C9B316E68}" destId="{F10735BE-7498-4317-9161-98A1322FFAD8}" srcOrd="2" destOrd="0" presId="urn:diagrams.loki3.com/VaryingWidthList"/>
    <dgm:cxn modelId="{358E1B9B-C940-4B6E-AF2D-2F5C94F6BC9A}" type="presParOf" srcId="{405E3648-98CB-43E0-B5E2-0B1C9B316E68}" destId="{DCA1B5EF-2B14-46F6-BAC3-359D9F7A9542}" srcOrd="3" destOrd="0" presId="urn:diagrams.loki3.com/VaryingWidthList"/>
    <dgm:cxn modelId="{6797D5C6-934B-4EBC-94B2-EDC4E1BC66F3}" type="presParOf" srcId="{405E3648-98CB-43E0-B5E2-0B1C9B316E68}" destId="{BD9A01BC-F806-474B-9F92-2D0C349152DB}" srcOrd="4" destOrd="0" presId="urn:diagrams.loki3.com/VaryingWidthList"/>
    <dgm:cxn modelId="{3E64E08D-9B6B-48C0-B330-9C65BFEAD154}" type="presParOf" srcId="{405E3648-98CB-43E0-B5E2-0B1C9B316E68}" destId="{303A2D7B-53DC-49B9-BD14-B5B3A4B34C2A}" srcOrd="5" destOrd="0" presId="urn:diagrams.loki3.com/VaryingWidthList"/>
    <dgm:cxn modelId="{FD4F2101-D556-4CB0-BB70-FB9D524BCED8}" type="presParOf" srcId="{405E3648-98CB-43E0-B5E2-0B1C9B316E68}" destId="{00B6042F-A83B-4259-BA5F-51C8A387EEC8}" srcOrd="6" destOrd="0" presId="urn:diagrams.loki3.com/VaryingWidthList"/>
    <dgm:cxn modelId="{7C4ED53A-95DE-4D39-BACB-862D4AFDD624}" type="presParOf" srcId="{405E3648-98CB-43E0-B5E2-0B1C9B316E68}" destId="{32A86A3D-59D1-40CC-9663-CD594A0E722D}" srcOrd="7" destOrd="0" presId="urn:diagrams.loki3.com/VaryingWidthList"/>
    <dgm:cxn modelId="{CE05B44A-25A2-4E52-8A63-9E077A0D9056}" type="presParOf" srcId="{405E3648-98CB-43E0-B5E2-0B1C9B316E68}" destId="{0DCBA955-142A-4855-AD0F-7354A1856D3F}" srcOrd="8" destOrd="0" presId="urn:diagrams.loki3.com/VaryingWidthList"/>
    <dgm:cxn modelId="{3310DD57-38FD-452C-8A78-06F530647E65}" type="presParOf" srcId="{405E3648-98CB-43E0-B5E2-0B1C9B316E68}" destId="{D87FBA09-56FF-4E0C-B8DF-EA24FBF3E47F}" srcOrd="9" destOrd="0" presId="urn:diagrams.loki3.com/VaryingWidthList"/>
    <dgm:cxn modelId="{8CC11AA3-7865-4A1A-853B-7E445B5EA628}" type="presParOf" srcId="{405E3648-98CB-43E0-B5E2-0B1C9B316E68}" destId="{A83419B9-4ABD-4236-BCD3-0CF0AA1F2C17}" srcOrd="10" destOrd="0" presId="urn:diagrams.loki3.com/VaryingWidthList"/>
    <dgm:cxn modelId="{C84199B0-6B4A-4A77-865C-072AE8DED243}" type="presParOf" srcId="{405E3648-98CB-43E0-B5E2-0B1C9B316E68}" destId="{C2BD4C99-DD67-4092-9146-D7767EE0F72C}" srcOrd="11" destOrd="0" presId="urn:diagrams.loki3.com/VaryingWidthList"/>
    <dgm:cxn modelId="{FC7A1E76-E6C0-452C-9C44-1070A1023EB2}" type="presParOf" srcId="{405E3648-98CB-43E0-B5E2-0B1C9B316E68}" destId="{5712EEC5-B80B-4195-BD9A-0EFB74E541B8}" srcOrd="12"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E66F4-8DD3-4F02-B1B8-EAE2084CE915}">
      <dsp:nvSpPr>
        <dsp:cNvPr id="0" name=""/>
        <dsp:cNvSpPr/>
      </dsp:nvSpPr>
      <dsp:spPr>
        <a:xfrm>
          <a:off x="13761" y="-141573"/>
          <a:ext cx="2587798" cy="1428740"/>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a:t>1. </a:t>
          </a:r>
          <a:r>
            <a:rPr lang="en-GB" sz="2400" b="1" u="sng" kern="1200"/>
            <a:t>CHOOSE</a:t>
          </a:r>
          <a:r>
            <a:rPr lang="en-GB" sz="2400" b="1" kern="1200"/>
            <a:t> TOPIC(S):</a:t>
          </a:r>
        </a:p>
      </dsp:txBody>
      <dsp:txXfrm>
        <a:off x="13761" y="-141573"/>
        <a:ext cx="2587798" cy="952493"/>
      </dsp:txXfrm>
    </dsp:sp>
    <dsp:sp modelId="{D7E19BCC-DF91-465D-97FD-A10FE274C34A}">
      <dsp:nvSpPr>
        <dsp:cNvPr id="0" name=""/>
        <dsp:cNvSpPr/>
      </dsp:nvSpPr>
      <dsp:spPr>
        <a:xfrm>
          <a:off x="182714" y="810920"/>
          <a:ext cx="3308060" cy="3528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Talking to Your Child </a:t>
          </a:r>
          <a:r>
            <a:rPr lang="en-GB" sz="1500" b="1" kern="1200" dirty="0"/>
            <a:t>(6-12)</a:t>
          </a:r>
          <a:endParaRPr lang="en-GB" sz="1500" kern="1200" dirty="0"/>
        </a:p>
        <a:p>
          <a:pPr marL="171450" lvl="1" indent="-171450" algn="l" defTabSz="711200">
            <a:lnSpc>
              <a:spcPct val="90000"/>
            </a:lnSpc>
            <a:spcBef>
              <a:spcPct val="0"/>
            </a:spcBef>
            <a:spcAft>
              <a:spcPct val="15000"/>
            </a:spcAft>
            <a:buChar char="•"/>
          </a:pPr>
          <a:r>
            <a:rPr lang="en-GB" sz="1600" b="1" kern="1200" dirty="0"/>
            <a:t>Device Use &amp; Ownership </a:t>
          </a:r>
          <a:r>
            <a:rPr lang="en-GB" sz="1500" b="1" kern="1200" dirty="0"/>
            <a:t>(13-18)</a:t>
          </a:r>
          <a:endParaRPr lang="en-GB" sz="1500" kern="1200" dirty="0"/>
        </a:p>
        <a:p>
          <a:pPr marL="171450" lvl="1" indent="-171450" algn="l" defTabSz="711200">
            <a:lnSpc>
              <a:spcPct val="90000"/>
            </a:lnSpc>
            <a:spcBef>
              <a:spcPct val="0"/>
            </a:spcBef>
            <a:spcAft>
              <a:spcPct val="15000"/>
            </a:spcAft>
            <a:buChar char="•"/>
          </a:pPr>
          <a:r>
            <a:rPr lang="en-GB" sz="1600" b="1" kern="1200" dirty="0"/>
            <a:t>Supervision &amp; Parental Controls</a:t>
          </a:r>
          <a:r>
            <a:rPr lang="en-GB" sz="1500" b="1" kern="1200" dirty="0"/>
            <a:t> (19-29)</a:t>
          </a:r>
          <a:endParaRPr lang="en-GB" sz="1500" kern="1200" dirty="0"/>
        </a:p>
        <a:p>
          <a:pPr marL="171450" lvl="1" indent="-171450" algn="l" defTabSz="711200">
            <a:lnSpc>
              <a:spcPct val="90000"/>
            </a:lnSpc>
            <a:spcBef>
              <a:spcPct val="0"/>
            </a:spcBef>
            <a:spcAft>
              <a:spcPct val="15000"/>
            </a:spcAft>
            <a:buChar char="•"/>
          </a:pPr>
          <a:r>
            <a:rPr lang="en-GB" sz="1600" b="1" kern="1200" dirty="0"/>
            <a:t>Screentime </a:t>
          </a:r>
          <a:r>
            <a:rPr lang="en-GB" sz="1500" b="1" kern="1200" dirty="0"/>
            <a:t>(30-34)</a:t>
          </a:r>
          <a:endParaRPr lang="en-GB" sz="1500" kern="1200" dirty="0"/>
        </a:p>
        <a:p>
          <a:pPr marL="171450" lvl="1" indent="-171450" algn="l" defTabSz="711200">
            <a:lnSpc>
              <a:spcPct val="90000"/>
            </a:lnSpc>
            <a:spcBef>
              <a:spcPct val="0"/>
            </a:spcBef>
            <a:spcAft>
              <a:spcPct val="15000"/>
            </a:spcAft>
            <a:buChar char="•"/>
          </a:pPr>
          <a:r>
            <a:rPr lang="en-GB" sz="1600" b="1" kern="1200" dirty="0"/>
            <a:t>Social Media &amp; Gaming </a:t>
          </a:r>
          <a:r>
            <a:rPr lang="en-GB" sz="1500" b="1" kern="1200" dirty="0"/>
            <a:t>(35-46)</a:t>
          </a:r>
          <a:endParaRPr lang="en-GB" sz="1500" kern="1200" dirty="0"/>
        </a:p>
        <a:p>
          <a:pPr marL="171450" lvl="1" indent="-171450" algn="l" defTabSz="711200">
            <a:lnSpc>
              <a:spcPct val="90000"/>
            </a:lnSpc>
            <a:spcBef>
              <a:spcPct val="0"/>
            </a:spcBef>
            <a:spcAft>
              <a:spcPct val="15000"/>
            </a:spcAft>
            <a:buChar char="•"/>
          </a:pPr>
          <a:r>
            <a:rPr lang="en-GB" sz="1600" b="1" kern="1200" dirty="0"/>
            <a:t>Age Requirements </a:t>
          </a:r>
          <a:r>
            <a:rPr lang="en-GB" sz="1500" b="1" kern="1200" dirty="0"/>
            <a:t>(47-54)</a:t>
          </a:r>
          <a:endParaRPr lang="en-GB" sz="1500" kern="1200" dirty="0"/>
        </a:p>
        <a:p>
          <a:pPr marL="171450" lvl="1" indent="-171450" algn="l" defTabSz="711200">
            <a:lnSpc>
              <a:spcPct val="90000"/>
            </a:lnSpc>
            <a:spcBef>
              <a:spcPct val="0"/>
            </a:spcBef>
            <a:spcAft>
              <a:spcPct val="15000"/>
            </a:spcAft>
            <a:buChar char="•"/>
          </a:pPr>
          <a:r>
            <a:rPr lang="en-GB" sz="1600" b="1" kern="1200" dirty="0"/>
            <a:t>Critical Thinking </a:t>
          </a:r>
          <a:r>
            <a:rPr lang="en-GB" sz="1500" b="1" kern="1200" dirty="0"/>
            <a:t>(76-87)</a:t>
          </a:r>
          <a:endParaRPr lang="en-GB" sz="1500" kern="1200" dirty="0"/>
        </a:p>
        <a:p>
          <a:pPr marL="114300" lvl="1" indent="-114300" algn="l" defTabSz="666750">
            <a:lnSpc>
              <a:spcPct val="90000"/>
            </a:lnSpc>
            <a:spcBef>
              <a:spcPct val="0"/>
            </a:spcBef>
            <a:spcAft>
              <a:spcPct val="15000"/>
            </a:spcAft>
            <a:buChar char="•"/>
          </a:pPr>
          <a:endParaRPr lang="en-GB" sz="1500" kern="1200" dirty="0"/>
        </a:p>
      </dsp:txBody>
      <dsp:txXfrm>
        <a:off x="279604" y="907810"/>
        <a:ext cx="3114280" cy="3334220"/>
      </dsp:txXfrm>
    </dsp:sp>
    <dsp:sp modelId="{42828BB1-2CDD-4B14-A75A-DB0DEE71CC74}">
      <dsp:nvSpPr>
        <dsp:cNvPr id="0" name=""/>
        <dsp:cNvSpPr/>
      </dsp:nvSpPr>
      <dsp:spPr>
        <a:xfrm>
          <a:off x="3083402" y="12844"/>
          <a:ext cx="1021507" cy="643657"/>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GB" sz="400" kern="1200"/>
        </a:p>
      </dsp:txBody>
      <dsp:txXfrm>
        <a:off x="3083402" y="141575"/>
        <a:ext cx="828410" cy="386195"/>
      </dsp:txXfrm>
    </dsp:sp>
    <dsp:sp modelId="{98099B1D-1BFC-49DC-A1AC-129B0E9540FB}">
      <dsp:nvSpPr>
        <dsp:cNvPr id="0" name=""/>
        <dsp:cNvSpPr/>
      </dsp:nvSpPr>
      <dsp:spPr>
        <a:xfrm>
          <a:off x="4528932" y="-141573"/>
          <a:ext cx="2587798" cy="1428740"/>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dirty="0"/>
            <a:t>2. </a:t>
          </a:r>
          <a:r>
            <a:rPr lang="en-GB" sz="2400" b="1" u="sng" kern="1200" dirty="0"/>
            <a:t>ADD</a:t>
          </a:r>
          <a:r>
            <a:rPr lang="en-GB" sz="2400" b="1" kern="1200" dirty="0"/>
            <a:t> </a:t>
          </a:r>
          <a:r>
            <a:rPr lang="en-GB" sz="2000" b="1" kern="1200" dirty="0"/>
            <a:t>RELEVANT RISK FACTORS TIPS: </a:t>
          </a:r>
          <a:endParaRPr lang="en-GB" sz="2400" b="1" kern="1200" dirty="0"/>
        </a:p>
      </dsp:txBody>
      <dsp:txXfrm>
        <a:off x="4528932" y="-141573"/>
        <a:ext cx="2587798" cy="952493"/>
      </dsp:txXfrm>
    </dsp:sp>
    <dsp:sp modelId="{43993DEE-1F86-4E1F-8DDC-7DE81E05C33A}">
      <dsp:nvSpPr>
        <dsp:cNvPr id="0" name=""/>
        <dsp:cNvSpPr/>
      </dsp:nvSpPr>
      <dsp:spPr>
        <a:xfrm>
          <a:off x="4833706" y="810920"/>
          <a:ext cx="3036419" cy="3528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b="1" kern="1200" dirty="0">
              <a:solidFill>
                <a:srgbClr val="7030A0"/>
              </a:solidFill>
            </a:rPr>
            <a:t>Risks and Negative Experiences</a:t>
          </a:r>
          <a:r>
            <a:rPr lang="en-GB" sz="1800" b="0" kern="1200" dirty="0">
              <a:solidFill>
                <a:srgbClr val="7030A0"/>
              </a:solidFill>
            </a:rPr>
            <a:t>(55-69)</a:t>
          </a:r>
        </a:p>
        <a:p>
          <a:pPr marL="171450" lvl="1" indent="-171450" algn="l" defTabSz="800100">
            <a:lnSpc>
              <a:spcPct val="90000"/>
            </a:lnSpc>
            <a:spcBef>
              <a:spcPct val="0"/>
            </a:spcBef>
            <a:spcAft>
              <a:spcPct val="15000"/>
            </a:spcAft>
            <a:buChar char="•"/>
          </a:pPr>
          <a:endParaRPr lang="en-GB" sz="1800" b="0" kern="1200" dirty="0">
            <a:solidFill>
              <a:srgbClr val="7030A0"/>
            </a:solidFill>
          </a:endParaRPr>
        </a:p>
        <a:p>
          <a:pPr marL="171450" lvl="1" indent="-171450" algn="l" defTabSz="800100">
            <a:lnSpc>
              <a:spcPct val="90000"/>
            </a:lnSpc>
            <a:spcBef>
              <a:spcPct val="0"/>
            </a:spcBef>
            <a:spcAft>
              <a:spcPct val="15000"/>
            </a:spcAft>
            <a:buChar char="•"/>
          </a:pPr>
          <a:r>
            <a:rPr lang="en-GB" sz="1800" b="1" kern="1200" dirty="0">
              <a:solidFill>
                <a:srgbClr val="7030A0"/>
              </a:solidFill>
            </a:rPr>
            <a:t>Staying Safe Online and Reporting </a:t>
          </a:r>
          <a:r>
            <a:rPr lang="en-GB" sz="1800" b="0" kern="1200" dirty="0">
              <a:solidFill>
                <a:srgbClr val="7030A0"/>
              </a:solidFill>
            </a:rPr>
            <a:t>(70-75</a:t>
          </a:r>
          <a:r>
            <a:rPr lang="en-GB" sz="1800" b="0" kern="1200" dirty="0">
              <a:solidFill>
                <a:schemeClr val="tx1"/>
              </a:solidFill>
            </a:rPr>
            <a:t>)</a:t>
          </a:r>
        </a:p>
        <a:p>
          <a:pPr marL="171450" lvl="1" indent="-171450" algn="l" defTabSz="711200">
            <a:lnSpc>
              <a:spcPct val="90000"/>
            </a:lnSpc>
            <a:spcBef>
              <a:spcPct val="0"/>
            </a:spcBef>
            <a:spcAft>
              <a:spcPct val="15000"/>
            </a:spcAft>
            <a:buChar char="•"/>
          </a:pPr>
          <a:endParaRPr lang="en-GB" sz="1600" kern="1200"/>
        </a:p>
        <a:p>
          <a:pPr marL="171450" lvl="1" indent="-171450" algn="l" defTabSz="711200">
            <a:lnSpc>
              <a:spcPct val="90000"/>
            </a:lnSpc>
            <a:spcBef>
              <a:spcPct val="0"/>
            </a:spcBef>
            <a:spcAft>
              <a:spcPct val="15000"/>
            </a:spcAft>
            <a:buChar char="•"/>
          </a:pPr>
          <a:endParaRPr lang="en-GB" sz="1600" kern="1200" dirty="0"/>
        </a:p>
      </dsp:txBody>
      <dsp:txXfrm>
        <a:off x="4922640" y="899854"/>
        <a:ext cx="2858551" cy="3350132"/>
      </dsp:txXfrm>
    </dsp:sp>
    <dsp:sp modelId="{27A723E8-8A0F-4C56-BAFA-A6D0F3EF3D47}">
      <dsp:nvSpPr>
        <dsp:cNvPr id="0" name=""/>
        <dsp:cNvSpPr/>
      </dsp:nvSpPr>
      <dsp:spPr>
        <a:xfrm rot="111122">
          <a:off x="7564370" y="84517"/>
          <a:ext cx="950018" cy="643657"/>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GB" sz="400" kern="1200"/>
        </a:p>
      </dsp:txBody>
      <dsp:txXfrm>
        <a:off x="7564420" y="210128"/>
        <a:ext cx="756921" cy="386195"/>
      </dsp:txXfrm>
    </dsp:sp>
    <dsp:sp modelId="{C9531793-C020-4AEA-92ED-4173E6C6DCEA}">
      <dsp:nvSpPr>
        <dsp:cNvPr id="0" name=""/>
        <dsp:cNvSpPr/>
      </dsp:nvSpPr>
      <dsp:spPr>
        <a:xfrm>
          <a:off x="8908283" y="0"/>
          <a:ext cx="2585700" cy="142874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a:t>3. </a:t>
          </a:r>
          <a:r>
            <a:rPr lang="en-GB" sz="2400" b="1" u="sng" kern="1200"/>
            <a:t>PICK </a:t>
          </a:r>
          <a:r>
            <a:rPr lang="en-GB" sz="2400" b="1" kern="1200"/>
            <a:t> RESOURCES</a:t>
          </a:r>
        </a:p>
      </dsp:txBody>
      <dsp:txXfrm>
        <a:off x="8908283" y="0"/>
        <a:ext cx="2585700" cy="952493"/>
      </dsp:txXfrm>
    </dsp:sp>
    <dsp:sp modelId="{6421B3F3-F977-46B3-9E57-6642F213F583}">
      <dsp:nvSpPr>
        <dsp:cNvPr id="0" name=""/>
        <dsp:cNvSpPr/>
      </dsp:nvSpPr>
      <dsp:spPr>
        <a:xfrm>
          <a:off x="9275010" y="952493"/>
          <a:ext cx="2585700" cy="32448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b="1" kern="1200" dirty="0">
              <a:solidFill>
                <a:srgbClr val="00B050"/>
              </a:solidFill>
            </a:rPr>
            <a:t>Resources and Support </a:t>
          </a:r>
          <a:r>
            <a:rPr lang="en-GB" sz="1800" b="0" kern="1200" dirty="0">
              <a:solidFill>
                <a:srgbClr val="00B050"/>
              </a:solidFill>
            </a:rPr>
            <a:t>(88-95)</a:t>
          </a:r>
        </a:p>
        <a:p>
          <a:pPr marL="171450" lvl="1" indent="-171450" algn="l" defTabSz="800100">
            <a:lnSpc>
              <a:spcPct val="90000"/>
            </a:lnSpc>
            <a:spcBef>
              <a:spcPct val="0"/>
            </a:spcBef>
            <a:spcAft>
              <a:spcPct val="15000"/>
            </a:spcAft>
            <a:buChar char="•"/>
          </a:pPr>
          <a:endParaRPr lang="en-GB" sz="1800" b="0" kern="1200" dirty="0">
            <a:solidFill>
              <a:srgbClr val="00B050"/>
            </a:solidFill>
          </a:endParaRPr>
        </a:p>
        <a:p>
          <a:pPr marL="171450" lvl="1" indent="-171450" algn="l" defTabSz="711200">
            <a:lnSpc>
              <a:spcPct val="90000"/>
            </a:lnSpc>
            <a:spcBef>
              <a:spcPct val="0"/>
            </a:spcBef>
            <a:spcAft>
              <a:spcPct val="15000"/>
            </a:spcAft>
            <a:buChar char="•"/>
          </a:pPr>
          <a:r>
            <a:rPr lang="en-GB" sz="1600" kern="1200" dirty="0"/>
            <a:t>You may also wish to scroll through </a:t>
          </a:r>
          <a:r>
            <a:rPr lang="en-GB" sz="1600" kern="1200" dirty="0">
              <a:hlinkClick xmlns:r="http://schemas.openxmlformats.org/officeDocument/2006/relationships" r:id="rId1"/>
            </a:rPr>
            <a:t>parentsafe.lgfl.net </a:t>
          </a:r>
          <a:r>
            <a:rPr lang="en-GB" sz="1600" kern="1200" dirty="0"/>
            <a:t>and showcase some of the resources here.</a:t>
          </a:r>
        </a:p>
      </dsp:txBody>
      <dsp:txXfrm>
        <a:off x="9350743" y="1028226"/>
        <a:ext cx="2434234" cy="3093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AA963-41EC-4350-9ED1-2E82A94C0361}">
      <dsp:nvSpPr>
        <dsp:cNvPr id="0" name=""/>
        <dsp:cNvSpPr/>
      </dsp:nvSpPr>
      <dsp:spPr>
        <a:xfrm>
          <a:off x="1286297" y="427"/>
          <a:ext cx="6480000" cy="685132"/>
        </a:xfrm>
        <a:prstGeom prst="rect">
          <a:avLst/>
        </a:prstGeom>
        <a:solidFill>
          <a:schemeClr val="tx2"/>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b="1" i="0" kern="1200" dirty="0">
              <a:solidFill>
                <a:schemeClr val="bg1"/>
              </a:solidFill>
            </a:rPr>
            <a:t>Average age children first view pornography is 13 </a:t>
          </a:r>
          <a:endParaRPr lang="en-US" sz="2400" b="1" kern="1200" dirty="0">
            <a:solidFill>
              <a:schemeClr val="bg1"/>
            </a:solidFill>
          </a:endParaRPr>
        </a:p>
      </dsp:txBody>
      <dsp:txXfrm>
        <a:off x="1286297" y="427"/>
        <a:ext cx="6480000" cy="685132"/>
      </dsp:txXfrm>
    </dsp:sp>
    <dsp:sp modelId="{F10735BE-7498-4317-9161-98A1322FFAD8}">
      <dsp:nvSpPr>
        <dsp:cNvPr id="0" name=""/>
        <dsp:cNvSpPr/>
      </dsp:nvSpPr>
      <dsp:spPr>
        <a:xfrm>
          <a:off x="1587582" y="719816"/>
          <a:ext cx="5877429"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a:t>Substantial proportions viewed it at a much younger age– </a:t>
          </a:r>
          <a:r>
            <a:rPr lang="en-GB" sz="2000" b="1" i="0" kern="1200">
              <a:solidFill>
                <a:srgbClr val="FF0000"/>
              </a:solidFill>
            </a:rPr>
            <a:t>27% by age 11 and 10% by the age of 9</a:t>
          </a:r>
          <a:endParaRPr lang="en-US" sz="2000" b="1" kern="1200">
            <a:solidFill>
              <a:srgbClr val="FF0000"/>
            </a:solidFill>
          </a:endParaRPr>
        </a:p>
      </dsp:txBody>
      <dsp:txXfrm>
        <a:off x="1587582" y="719816"/>
        <a:ext cx="5877429" cy="685132"/>
      </dsp:txXfrm>
    </dsp:sp>
    <dsp:sp modelId="{BD9A01BC-F806-474B-9F92-2D0C349152DB}">
      <dsp:nvSpPr>
        <dsp:cNvPr id="0" name=""/>
        <dsp:cNvSpPr/>
      </dsp:nvSpPr>
      <dsp:spPr>
        <a:xfrm>
          <a:off x="2366297" y="1439205"/>
          <a:ext cx="432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a:t>U</a:t>
          </a:r>
          <a:r>
            <a:rPr lang="en-GB" sz="2000" b="0" i="0" kern="1200"/>
            <a:t>nbearable </a:t>
          </a:r>
          <a:r>
            <a:rPr lang="en-GB" sz="2000" b="1" i="0" kern="1200">
              <a:solidFill>
                <a:srgbClr val="FF0000"/>
              </a:solidFill>
            </a:rPr>
            <a:t>pressure</a:t>
          </a:r>
          <a:r>
            <a:rPr lang="en-GB" sz="2000" b="1" i="0" kern="1200"/>
            <a:t> to view hardcore </a:t>
          </a:r>
          <a:r>
            <a:rPr lang="en-GB" sz="2000" b="0" i="0" kern="1200"/>
            <a:t>pornography even if they do not want to</a:t>
          </a:r>
          <a:endParaRPr lang="en-US" sz="2000" kern="1200"/>
        </a:p>
      </dsp:txBody>
      <dsp:txXfrm>
        <a:off x="2366297" y="1439205"/>
        <a:ext cx="4320000" cy="685132"/>
      </dsp:txXfrm>
    </dsp:sp>
    <dsp:sp modelId="{00B6042F-A83B-4259-BA5F-51C8A387EEC8}">
      <dsp:nvSpPr>
        <dsp:cNvPr id="0" name=""/>
        <dsp:cNvSpPr/>
      </dsp:nvSpPr>
      <dsp:spPr>
        <a:xfrm>
          <a:off x="3198797" y="2158594"/>
          <a:ext cx="2655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chemeClr val="tx1"/>
              </a:solidFill>
            </a:rPr>
            <a:t>Degrading</a:t>
          </a:r>
          <a:r>
            <a:rPr lang="en-GB" sz="2000" b="0" i="0" kern="1200"/>
            <a:t> acts and </a:t>
          </a:r>
          <a:r>
            <a:rPr lang="en-GB" sz="2000" b="1" i="0" kern="1200">
              <a:solidFill>
                <a:srgbClr val="FF0000"/>
              </a:solidFill>
            </a:rPr>
            <a:t>violence against women</a:t>
          </a:r>
          <a:endParaRPr lang="en-US" sz="2000" b="1" kern="1200">
            <a:solidFill>
              <a:srgbClr val="FF0000"/>
            </a:solidFill>
          </a:endParaRPr>
        </a:p>
      </dsp:txBody>
      <dsp:txXfrm>
        <a:off x="3198797" y="2158594"/>
        <a:ext cx="2655000" cy="685132"/>
      </dsp:txXfrm>
    </dsp:sp>
    <dsp:sp modelId="{0DCBA955-142A-4855-AD0F-7354A1856D3F}">
      <dsp:nvSpPr>
        <dsp:cNvPr id="0" name=""/>
        <dsp:cNvSpPr/>
      </dsp:nvSpPr>
      <dsp:spPr>
        <a:xfrm>
          <a:off x="2996297" y="2877983"/>
          <a:ext cx="306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t>T</a:t>
          </a:r>
          <a:r>
            <a:rPr lang="en-GB" sz="2000" b="0" i="0" kern="1200" dirty="0"/>
            <a:t>hink it is </a:t>
          </a:r>
          <a:r>
            <a:rPr lang="en-GB" sz="2000" b="1" i="0" kern="1200" dirty="0">
              <a:solidFill>
                <a:srgbClr val="FF0000"/>
              </a:solidFill>
            </a:rPr>
            <a:t>reflective</a:t>
          </a:r>
          <a:r>
            <a:rPr lang="en-GB" sz="2000" b="1" i="0" kern="1200" dirty="0"/>
            <a:t> of real life or </a:t>
          </a:r>
          <a:r>
            <a:rPr lang="en-GB" sz="2000" b="1" i="0" kern="1200" dirty="0">
              <a:solidFill>
                <a:srgbClr val="FF0000"/>
              </a:solidFill>
            </a:rPr>
            <a:t>healthy relationships</a:t>
          </a:r>
          <a:endParaRPr lang="en-US" sz="2000" b="1" kern="1200" dirty="0">
            <a:solidFill>
              <a:srgbClr val="FF0000"/>
            </a:solidFill>
          </a:endParaRPr>
        </a:p>
      </dsp:txBody>
      <dsp:txXfrm>
        <a:off x="2996297" y="2877983"/>
        <a:ext cx="3060000" cy="685132"/>
      </dsp:txXfrm>
    </dsp:sp>
    <dsp:sp modelId="{A83419B9-4ABD-4236-BCD3-0CF0AA1F2C17}">
      <dsp:nvSpPr>
        <dsp:cNvPr id="0" name=""/>
        <dsp:cNvSpPr/>
      </dsp:nvSpPr>
      <dsp:spPr>
        <a:xfrm>
          <a:off x="1556297" y="3597372"/>
          <a:ext cx="594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1" kern="1200"/>
            <a:t>Pornography sites are not the only way</a:t>
          </a:r>
          <a:r>
            <a:rPr lang="en-GB" sz="2000" kern="1200"/>
            <a:t>, or even the most popular way, that young people access online porn </a:t>
          </a:r>
          <a:endParaRPr lang="en-US" sz="2000" kern="1200"/>
        </a:p>
      </dsp:txBody>
      <dsp:txXfrm>
        <a:off x="1556297" y="3597372"/>
        <a:ext cx="5940000" cy="685132"/>
      </dsp:txXfrm>
    </dsp:sp>
    <dsp:sp modelId="{5712EEC5-B80B-4195-BD9A-0EFB74E541B8}">
      <dsp:nvSpPr>
        <dsp:cNvPr id="0" name=""/>
        <dsp:cNvSpPr/>
      </dsp:nvSpPr>
      <dsp:spPr>
        <a:xfrm>
          <a:off x="2051297" y="4316761"/>
          <a:ext cx="495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a:t>Wide </a:t>
          </a:r>
          <a:r>
            <a:rPr lang="en-GB" sz="2000" b="1" kern="1200">
              <a:solidFill>
                <a:srgbClr val="FF0000"/>
              </a:solidFill>
            </a:rPr>
            <a:t>prevalence</a:t>
          </a:r>
          <a:r>
            <a:rPr lang="en-GB" sz="2000" b="1" kern="1200"/>
            <a:t> of on </a:t>
          </a:r>
          <a:r>
            <a:rPr lang="en-GB" sz="2000" b="1" kern="1200">
              <a:solidFill>
                <a:srgbClr val="FF0000"/>
              </a:solidFill>
            </a:rPr>
            <a:t>social media platforms </a:t>
          </a:r>
          <a:r>
            <a:rPr lang="en-GB" sz="2000" b="1" kern="1200"/>
            <a:t>such as Twitter, </a:t>
          </a:r>
          <a:r>
            <a:rPr lang="en-GB" sz="2000" b="1" kern="1200">
              <a:solidFill>
                <a:srgbClr val="FF0000"/>
              </a:solidFill>
            </a:rPr>
            <a:t>Snapchat</a:t>
          </a:r>
          <a:r>
            <a:rPr lang="en-GB" sz="2000" b="1" kern="1200"/>
            <a:t> and </a:t>
          </a:r>
          <a:r>
            <a:rPr lang="en-GB" sz="2000" b="1" kern="1200">
              <a:solidFill>
                <a:srgbClr val="FF0000"/>
              </a:solidFill>
            </a:rPr>
            <a:t>Instagram</a:t>
          </a:r>
          <a:endParaRPr lang="en-US" sz="2000" b="1" kern="1200">
            <a:solidFill>
              <a:srgbClr val="FF0000"/>
            </a:solidFill>
          </a:endParaRPr>
        </a:p>
      </dsp:txBody>
      <dsp:txXfrm>
        <a:off x="2051297" y="4316761"/>
        <a:ext cx="4950000" cy="6851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33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3300"/>
            </a:lvl1pPr>
          </a:lstStyle>
          <a:p>
            <a:fld id="{4840487F-0CE3-453C-9223-EB4F050EE395}" type="datetimeFigureOut">
              <a:rPr lang="en-GB" smtClean="0"/>
              <a:pPr/>
              <a:t>25/07/2024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33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3300"/>
            </a:lvl1pPr>
          </a:lstStyle>
          <a:p>
            <a:fld id="{EF89B59B-2120-461D-8222-CE3302E55416}" type="slidenum">
              <a:rPr lang="en-GB" smtClean="0"/>
              <a:pPr/>
              <a:t>‹#›</a:t>
            </a:fld>
            <a:endParaRPr lang="en-GB"/>
          </a:p>
        </p:txBody>
      </p:sp>
    </p:spTree>
    <p:extLst>
      <p:ext uri="{BB962C8B-B14F-4D97-AF65-F5344CB8AC3E}">
        <p14:creationId xmlns:p14="http://schemas.microsoft.com/office/powerpoint/2010/main" val="2826096622"/>
      </p:ext>
    </p:extLst>
  </p:cSld>
  <p:clrMap bg1="lt1" tx1="dk1" bg2="lt2" tx2="dk2" accent1="accent1" accent2="accent2" accent3="accent3" accent4="accent4" accent5="accent5" accent6="accent6" hlink="hlink" folHlink="folHlink"/>
  <p:notesStyle>
    <a:lvl1pPr marL="0" algn="l" defTabSz="914400" rtl="0" eaLnBrk="1" latinLnBrk="0" hangingPunct="1">
      <a:defRPr sz="3300" kern="1200">
        <a:solidFill>
          <a:schemeClr val="tx1"/>
        </a:solidFill>
        <a:latin typeface="+mn-lt"/>
        <a:ea typeface="+mn-ea"/>
        <a:cs typeface="+mn-cs"/>
      </a:defRPr>
    </a:lvl1pPr>
    <a:lvl2pPr marL="457200" algn="l" defTabSz="914400" rtl="0" eaLnBrk="1" latinLnBrk="0" hangingPunct="1">
      <a:defRPr sz="3300" kern="1200">
        <a:solidFill>
          <a:schemeClr val="tx1"/>
        </a:solidFill>
        <a:latin typeface="+mn-lt"/>
        <a:ea typeface="+mn-ea"/>
        <a:cs typeface="+mn-cs"/>
      </a:defRPr>
    </a:lvl2pPr>
    <a:lvl3pPr marL="914400" algn="l" defTabSz="914400" rtl="0" eaLnBrk="1" latinLnBrk="0" hangingPunct="1">
      <a:defRPr sz="3300" kern="1200">
        <a:solidFill>
          <a:schemeClr val="tx1"/>
        </a:solidFill>
        <a:latin typeface="+mn-lt"/>
        <a:ea typeface="+mn-ea"/>
        <a:cs typeface="+mn-cs"/>
      </a:defRPr>
    </a:lvl3pPr>
    <a:lvl4pPr marL="1371600" algn="l" defTabSz="914400" rtl="0" eaLnBrk="1" latinLnBrk="0" hangingPunct="1">
      <a:defRPr sz="3300" kern="1200">
        <a:solidFill>
          <a:schemeClr val="tx1"/>
        </a:solidFill>
        <a:latin typeface="+mn-lt"/>
        <a:ea typeface="+mn-ea"/>
        <a:cs typeface="+mn-cs"/>
      </a:defRPr>
    </a:lvl4pPr>
    <a:lvl5pPr marL="1828800" algn="l" defTabSz="914400" rtl="0" eaLnBrk="1" latinLnBrk="0" hangingPunct="1">
      <a:defRPr sz="33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rents.thorn.org/discussion-guid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rive.google.com/uc?export=download&amp;id=1-E_5IiDOfw3EQBPQgbGe9f2Qy3T7o_ny&#823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ecurity.org/digital-safety/parenting-social-media-repor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nternetmatters.org/parental-controls/smartphones-and-other-devices/google-family-link/"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internetmatters.org/parental-controls/smartphones-and-other-devices/windows-11-parental-controls/" TargetMode="External"/><Relationship Id="rId4" Type="http://schemas.openxmlformats.org/officeDocument/2006/relationships/hyperlink" Target="https://www.internetmatters.org/parental-controls/smartphones-and-other-devices/apple-iphone-and-ipad-parental-control-guid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eopeducation.co.uk/globalassets/professional/guidance/nca_financially_motivated_sexual_extortion_alert_education_eng.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goingtoofar.lgfl.org.uk/takingastand.html"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1" kern="1200" baseline="0" dirty="0">
                <a:solidFill>
                  <a:srgbClr val="FFFFFF"/>
                </a:solidFill>
                <a:latin typeface="+mn-lt"/>
                <a:ea typeface="+mj-ea"/>
                <a:cs typeface="+mj-cs"/>
              </a:rPr>
              <a:t>This presentation brings together:</a:t>
            </a:r>
          </a:p>
          <a:p>
            <a:pPr algn="l"/>
            <a:r>
              <a:rPr lang="en-US" sz="2800" kern="1200" baseline="0" dirty="0">
                <a:solidFill>
                  <a:srgbClr val="FFFFFF"/>
                </a:solidFill>
                <a:latin typeface="+mn-lt"/>
                <a:ea typeface="+mj-ea"/>
                <a:cs typeface="+mj-cs"/>
              </a:rPr>
              <a:t>- the latest research and key findings </a:t>
            </a:r>
            <a:r>
              <a:rPr lang="en-GB" sz="2800" kern="1200" baseline="0" dirty="0">
                <a:solidFill>
                  <a:srgbClr val="FFFFFF"/>
                </a:solidFill>
                <a:latin typeface="+mn-lt"/>
                <a:ea typeface="+mj-ea"/>
                <a:cs typeface="+mj-cs"/>
              </a:rPr>
              <a:t>on </a:t>
            </a:r>
            <a:r>
              <a:rPr lang="en-GB" sz="2800" b="0" i="0" baseline="0" dirty="0">
                <a:solidFill>
                  <a:srgbClr val="333333"/>
                </a:solidFill>
                <a:effectLst/>
                <a:latin typeface="+mn-lt"/>
              </a:rPr>
              <a:t>children’s and young people’s online</a:t>
            </a:r>
            <a:r>
              <a:rPr lang="en-GB" sz="2800" b="1" i="0" baseline="0" dirty="0">
                <a:solidFill>
                  <a:srgbClr val="333333"/>
                </a:solidFill>
                <a:effectLst/>
                <a:latin typeface="+mn-lt"/>
              </a:rPr>
              <a:t> </a:t>
            </a:r>
            <a:r>
              <a:rPr lang="en-GB" sz="2800" b="0" i="0" baseline="0" dirty="0">
                <a:solidFill>
                  <a:srgbClr val="333333"/>
                </a:solidFill>
                <a:effectLst/>
                <a:latin typeface="+mn-lt"/>
              </a:rPr>
              <a:t>use and risk  </a:t>
            </a:r>
          </a:p>
          <a:p>
            <a:pPr algn="l"/>
            <a:r>
              <a:rPr lang="en-GB" sz="2800" b="0" i="0" baseline="0" dirty="0">
                <a:solidFill>
                  <a:srgbClr val="333333"/>
                </a:solidFill>
                <a:effectLst/>
                <a:latin typeface="+mn-lt"/>
              </a:rPr>
              <a:t>- parents’ views about their children’s media use, devices and supervision to monitor or limit use</a:t>
            </a:r>
          </a:p>
          <a:p>
            <a:pPr marL="0" lvl="0" indent="0" algn="l">
              <a:buFont typeface="Arial" panose="020B0604020202020204" pitchFamily="34" charset="0"/>
              <a:buNone/>
            </a:pPr>
            <a:r>
              <a:rPr lang="en-GB" sz="2800" b="0" i="0" baseline="0" dirty="0">
                <a:solidFill>
                  <a:srgbClr val="333333"/>
                </a:solidFill>
                <a:effectLst/>
                <a:latin typeface="+mn-lt"/>
              </a:rPr>
              <a:t>- suggested resources and tips to empower parents to keep up with the latest trends/apps and games, manage controls and settings, and talk to children about risk - from bullying and sharing content, to extremism and gangs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dirty="0"/>
          </a:p>
        </p:txBody>
      </p:sp>
      <p:sp>
        <p:nvSpPr>
          <p:cNvPr id="4" name="Slide Number Placeholder 3"/>
          <p:cNvSpPr>
            <a:spLocks noGrp="1"/>
          </p:cNvSpPr>
          <p:nvPr>
            <p:ph type="sldNum" sz="quarter" idx="5"/>
          </p:nvPr>
        </p:nvSpPr>
        <p:spPr/>
        <p:txBody>
          <a:bodyPr/>
          <a:lstStyle/>
          <a:p>
            <a:fld id="{5985D112-682F-4487-9187-E5AF34266267}" type="slidenum">
              <a:rPr lang="en-GB" smtClean="0"/>
              <a:t>1</a:t>
            </a:fld>
            <a:endParaRPr lang="en-GB"/>
          </a:p>
        </p:txBody>
      </p:sp>
    </p:spTree>
    <p:extLst>
      <p:ext uri="{BB962C8B-B14F-4D97-AF65-F5344CB8AC3E}">
        <p14:creationId xmlns:p14="http://schemas.microsoft.com/office/powerpoint/2010/main" val="220384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300" b="1" dirty="0"/>
              <a:t>ASK</a:t>
            </a:r>
            <a:r>
              <a:rPr lang="en-GB" sz="3300" dirty="0"/>
              <a:t> – What do you do that works well? Share good practice</a:t>
            </a:r>
          </a:p>
          <a:p>
            <a:endParaRPr lang="en-GB" sz="3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3300" b="1" dirty="0"/>
              <a:t>REMIND</a:t>
            </a:r>
            <a:r>
              <a:rPr lang="en-GB" sz="3300" dirty="0"/>
              <a:t> -  You do not need to be a tech expert to help your child with staying safe online. It’s ultimately about communication and being proactive.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300" dirty="0"/>
          </a:p>
          <a:p>
            <a:endParaRPr lang="en-GB" sz="3300" dirty="0"/>
          </a:p>
        </p:txBody>
      </p:sp>
      <p:sp>
        <p:nvSpPr>
          <p:cNvPr id="4" name="Slide Number Placeholder 3"/>
          <p:cNvSpPr>
            <a:spLocks noGrp="1"/>
          </p:cNvSpPr>
          <p:nvPr>
            <p:ph type="sldNum" sz="quarter" idx="5"/>
          </p:nvPr>
        </p:nvSpPr>
        <p:spPr/>
        <p:txBody>
          <a:bodyPr/>
          <a:lstStyle/>
          <a:p>
            <a:fld id="{EF89B59B-2120-461D-8222-CE3302E55416}" type="slidenum">
              <a:rPr lang="en-GB" smtClean="0"/>
              <a:t>10</a:t>
            </a:fld>
            <a:endParaRPr lang="en-GB"/>
          </a:p>
        </p:txBody>
      </p:sp>
    </p:spTree>
    <p:extLst>
      <p:ext uri="{BB962C8B-B14F-4D97-AF65-F5344CB8AC3E}">
        <p14:creationId xmlns:p14="http://schemas.microsoft.com/office/powerpoint/2010/main" val="3208465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121"/>
                </a:solidFill>
                <a:effectLst/>
                <a:latin typeface="Droid Sans"/>
              </a:rPr>
              <a:t>TELL</a:t>
            </a:r>
            <a:r>
              <a:rPr lang="en-GB" b="0" i="0" dirty="0">
                <a:solidFill>
                  <a:srgbClr val="212121"/>
                </a:solidFill>
                <a:effectLst/>
                <a:latin typeface="Droid Sans"/>
              </a:rPr>
              <a:t> - It's never easy to know how to keep our children safe, especially if we don't know what's happening in their lives or on their devices! Who are they talking to, what are they doing, are they okay? Don't despair though... We’ve created a dedicated website for parents and carers - simply scroll through ParentSafe for help or click a button to go straight to a particular topics. We will look at some of these resources and tips shortly</a:t>
            </a: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11</a:t>
            </a:fld>
            <a:endParaRPr lang="en-GB"/>
          </a:p>
        </p:txBody>
      </p:sp>
    </p:spTree>
    <p:extLst>
      <p:ext uri="{BB962C8B-B14F-4D97-AF65-F5344CB8AC3E}">
        <p14:creationId xmlns:p14="http://schemas.microsoft.com/office/powerpoint/2010/main" val="2571748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Feel free to point out some of these free resources for parents to reinforce safety messages and start those key online safety conversations:</a:t>
            </a:r>
          </a:p>
          <a:p>
            <a:pPr marL="0" indent="0">
              <a:buFont typeface="Arial" panose="020B0604020202020204" pitchFamily="34" charset="0"/>
              <a:buNone/>
            </a:pPr>
            <a:r>
              <a:rPr lang="en-GB" b="1" dirty="0"/>
              <a:t>TELL:</a:t>
            </a:r>
          </a:p>
          <a:p>
            <a:pPr marL="171450" indent="-171450">
              <a:buFont typeface="Arial" panose="020B0604020202020204" pitchFamily="34" charset="0"/>
              <a:buChar char="•"/>
            </a:pPr>
            <a:r>
              <a:rPr lang="en-GB" dirty="0"/>
              <a:t>For younger children, it’s important to talk about boundaries, being kind to others and what they can do if they see or experience anything that worries or upsets them. Story time books e.g. </a:t>
            </a:r>
            <a:r>
              <a:rPr lang="en-GB" b="1" dirty="0"/>
              <a:t>‘The Online Zoo’ and </a:t>
            </a:r>
            <a:r>
              <a:rPr lang="en-GB" b="1" dirty="0">
                <a:solidFill>
                  <a:srgbClr val="0070C0"/>
                </a:solidFill>
              </a:rPr>
              <a:t>‘#Goldilocks – a Fairytale for the Digital Age</a:t>
            </a:r>
            <a:r>
              <a:rPr lang="en-GB" b="1" dirty="0"/>
              <a:t>’ </a:t>
            </a:r>
            <a:r>
              <a:rPr lang="en-GB" dirty="0"/>
              <a:t>are great ways to discuss risk, consequences and positive strategies in a non-judgemental, age-appropriate way.</a:t>
            </a:r>
          </a:p>
          <a:p>
            <a:pPr marL="171450" indent="-171450">
              <a:buFont typeface="Arial" panose="020B0604020202020204" pitchFamily="34" charset="0"/>
              <a:buChar char="•"/>
            </a:pPr>
            <a:r>
              <a:rPr lang="en-GB" dirty="0"/>
              <a:t>For older children, </a:t>
            </a:r>
            <a:r>
              <a:rPr lang="en-GB" b="1" dirty="0"/>
              <a:t>T</a:t>
            </a:r>
            <a:r>
              <a:rPr lang="en-GB" b="1" i="0" dirty="0">
                <a:solidFill>
                  <a:srgbClr val="212121"/>
                </a:solidFill>
                <a:effectLst/>
                <a:latin typeface="Droid Sans"/>
              </a:rPr>
              <a:t>horn have 18 </a:t>
            </a:r>
            <a:r>
              <a:rPr lang="en-GB" b="1" i="0" u="sng" strike="noStrike" dirty="0">
                <a:effectLst/>
                <a:latin typeface="Droid Sans"/>
                <a:hlinkClick r:id="rId3"/>
              </a:rPr>
              <a:t>topic-based discussion guides</a:t>
            </a:r>
            <a:r>
              <a:rPr lang="en-GB" b="1" i="0" dirty="0">
                <a:solidFill>
                  <a:srgbClr val="212121"/>
                </a:solidFill>
                <a:effectLst/>
                <a:latin typeface="Droid Sans"/>
              </a:rPr>
              <a:t> </a:t>
            </a:r>
            <a:r>
              <a:rPr lang="en-GB" b="0" i="0" dirty="0">
                <a:solidFill>
                  <a:srgbClr val="212121"/>
                </a:solidFill>
                <a:effectLst/>
                <a:latin typeface="Droid Sans"/>
              </a:rPr>
              <a:t>with questions to help start conversations!</a:t>
            </a: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12</a:t>
            </a:fld>
            <a:endParaRPr lang="en-GB"/>
          </a:p>
        </p:txBody>
      </p:sp>
    </p:spTree>
    <p:extLst>
      <p:ext uri="{BB962C8B-B14F-4D97-AF65-F5344CB8AC3E}">
        <p14:creationId xmlns:p14="http://schemas.microsoft.com/office/powerpoint/2010/main" val="261518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13</a:t>
            </a:fld>
            <a:endParaRPr lang="en-GB"/>
          </a:p>
        </p:txBody>
      </p:sp>
    </p:spTree>
    <p:extLst>
      <p:ext uri="{BB962C8B-B14F-4D97-AF65-F5344CB8AC3E}">
        <p14:creationId xmlns:p14="http://schemas.microsoft.com/office/powerpoint/2010/main" val="3320852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We will be looking at 3–17-year-olds patterns of media use, how they access different sources of media online, and the types of online activities they are participating in. This includes their behaviours and habits in terms of viewing, playing, learning, and interacting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Almost all children from aged 5yrs (96%) went online in 2023, highlighting the centrality of the internet in children’s lives.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we mustn’t forget that being online does create a lot of opportunity and joy for most of us. So, let’s think about how we can minimise risk and reduce their exposure to harm.</a:t>
            </a:r>
          </a:p>
        </p:txBody>
      </p:sp>
      <p:sp>
        <p:nvSpPr>
          <p:cNvPr id="4" name="Slide Number Placeholder 3"/>
          <p:cNvSpPr>
            <a:spLocks noGrp="1"/>
          </p:cNvSpPr>
          <p:nvPr>
            <p:ph type="sldNum" sz="quarter" idx="5"/>
          </p:nvPr>
        </p:nvSpPr>
        <p:spPr/>
        <p:txBody>
          <a:bodyPr/>
          <a:lstStyle/>
          <a:p>
            <a:fld id="{5985D112-682F-4487-9187-E5AF34266267}" type="slidenum">
              <a:rPr lang="en-GB" smtClean="0"/>
              <a:t>14</a:t>
            </a:fld>
            <a:endParaRPr lang="en-GB"/>
          </a:p>
        </p:txBody>
      </p:sp>
    </p:spTree>
    <p:extLst>
      <p:ext uri="{BB962C8B-B14F-4D97-AF65-F5344CB8AC3E}">
        <p14:creationId xmlns:p14="http://schemas.microsoft.com/office/powerpoint/2010/main" val="541704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2800" b="1" dirty="0"/>
              <a:t>TELL</a:t>
            </a:r>
            <a:r>
              <a:rPr lang="en-GB" sz="2800" dirty="0"/>
              <a:t> - </a:t>
            </a:r>
            <a:r>
              <a:rPr lang="en-US" sz="2800" dirty="0">
                <a:solidFill>
                  <a:srgbClr val="000000"/>
                </a:solidFill>
                <a:effectLst/>
                <a:latin typeface="Arial" panose="020B0604020202020204" pitchFamily="34" charset="0"/>
                <a:ea typeface="Arial" panose="020B0604020202020204" pitchFamily="34" charset="0"/>
              </a:rPr>
              <a:t>A common debate is about the age at which children should be able to use smartphones. These are mobile phones that can access the internet and have apps installed on them. Some parents have opted for non-smart’ phones, which are mobiles that usually only have text and call capabilities.</a:t>
            </a:r>
            <a:endParaRPr lang="en-GB" sz="28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r>
              <a:rPr lang="en-US" sz="2800" dirty="0">
                <a:solidFill>
                  <a:srgbClr val="000000"/>
                </a:solidFill>
                <a:effectLst/>
                <a:latin typeface="Arial" panose="020B0604020202020204" pitchFamily="34" charset="0"/>
                <a:ea typeface="Arial" panose="020B0604020202020204" pitchFamily="34" charset="0"/>
              </a:rPr>
              <a:t> </a:t>
            </a:r>
            <a:endParaRPr lang="en-GB" sz="28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dirty="0"/>
          </a:p>
        </p:txBody>
      </p:sp>
      <p:sp>
        <p:nvSpPr>
          <p:cNvPr id="4" name="Slide Number Placeholder 3"/>
          <p:cNvSpPr>
            <a:spLocks noGrp="1"/>
          </p:cNvSpPr>
          <p:nvPr>
            <p:ph type="sldNum" sz="quarter" idx="5"/>
          </p:nvPr>
        </p:nvSpPr>
        <p:spPr/>
        <p:txBody>
          <a:bodyPr/>
          <a:lstStyle/>
          <a:p>
            <a:fld id="{5985D112-682F-4487-9187-E5AF34266267}" type="slidenum">
              <a:rPr lang="en-GB" smtClean="0"/>
              <a:t>15</a:t>
            </a:fld>
            <a:endParaRPr lang="en-GB"/>
          </a:p>
        </p:txBody>
      </p:sp>
    </p:spTree>
    <p:extLst>
      <p:ext uri="{BB962C8B-B14F-4D97-AF65-F5344CB8AC3E}">
        <p14:creationId xmlns:p14="http://schemas.microsoft.com/office/powerpoint/2010/main" val="488574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3000" b="1" dirty="0">
                <a:solidFill>
                  <a:srgbClr val="000000"/>
                </a:solidFill>
                <a:effectLst/>
                <a:latin typeface="Arial" panose="020B0604020202020204" pitchFamily="34" charset="0"/>
                <a:ea typeface="Arial" panose="020B0604020202020204" pitchFamily="34" charset="0"/>
              </a:rPr>
              <a:t>ASK THEM TO CONSIDER:</a:t>
            </a:r>
            <a:endParaRPr lang="en-US" sz="30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sz="3000" dirty="0">
                <a:solidFill>
                  <a:srgbClr val="000000"/>
                </a:solidFill>
                <a:effectLst/>
                <a:latin typeface="Arial" panose="020B0604020202020204" pitchFamily="34" charset="0"/>
                <a:ea typeface="Arial" panose="020B0604020202020204" pitchFamily="34" charset="0"/>
              </a:rPr>
              <a:t>How will they reduce any risks?</a:t>
            </a:r>
          </a:p>
          <a:p>
            <a:pPr marL="171450" marR="0" indent="-171450">
              <a:spcBef>
                <a:spcPts val="0"/>
              </a:spcBef>
              <a:spcAft>
                <a:spcPts val="0"/>
              </a:spcAft>
              <a:buFont typeface="Arial" panose="020B0604020202020204" pitchFamily="34" charset="0"/>
              <a:buChar char="•"/>
            </a:pPr>
            <a:r>
              <a:rPr lang="en-US" sz="3000" dirty="0">
                <a:solidFill>
                  <a:srgbClr val="000000"/>
                </a:solidFill>
                <a:effectLst/>
                <a:latin typeface="Arial" panose="020B0604020202020204" pitchFamily="34" charset="0"/>
                <a:ea typeface="Arial" panose="020B0604020202020204" pitchFamily="34" charset="0"/>
              </a:rPr>
              <a:t>What does their child need the mobile for? Is it simply to stay in touch with you - then a ‘non-smart’ phone might be enough. But if you want them to access homework or learning on their mobile, then a smartphone might be better.</a:t>
            </a:r>
          </a:p>
          <a:p>
            <a:pPr marL="171450" marR="0" indent="-171450">
              <a:spcBef>
                <a:spcPts val="0"/>
              </a:spcBef>
              <a:spcAft>
                <a:spcPts val="0"/>
              </a:spcAft>
              <a:buFont typeface="Arial" panose="020B0604020202020204" pitchFamily="34" charset="0"/>
              <a:buChar char="•"/>
            </a:pPr>
            <a:r>
              <a:rPr lang="en-US" sz="3000" dirty="0">
                <a:solidFill>
                  <a:srgbClr val="000000"/>
                </a:solidFill>
                <a:effectLst/>
                <a:latin typeface="Arial" panose="020B0604020202020204" pitchFamily="34" charset="0"/>
                <a:ea typeface="Arial" panose="020B0604020202020204" pitchFamily="34" charset="0"/>
              </a:rPr>
              <a:t>How you can help them child learn the basic skills to use it safely e.g. to send a message, take part in a group chat, manage their timings etc. Children need our support with developing these skills. You wouldn’t give your child a knife without guidance and support, similarly a phone can cause harm and so need to think about this.</a:t>
            </a:r>
            <a:endParaRPr lang="en-GB" sz="30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GB" sz="3000" dirty="0">
                <a:solidFill>
                  <a:srgbClr val="000000"/>
                </a:solidFill>
                <a:effectLst/>
                <a:latin typeface="Arial" panose="020B0604020202020204" pitchFamily="34" charset="0"/>
                <a:ea typeface="Arial" panose="020B0604020202020204" pitchFamily="34" charset="0"/>
              </a:rPr>
              <a:t>Whatever they decide, communication is key - </a:t>
            </a:r>
            <a:r>
              <a:rPr lang="en-US" sz="3000" dirty="0">
                <a:solidFill>
                  <a:srgbClr val="000000"/>
                </a:solidFill>
                <a:effectLst/>
                <a:latin typeface="Arial" panose="020B0604020202020204" pitchFamily="34" charset="0"/>
                <a:ea typeface="Arial" panose="020B0604020202020204" pitchFamily="34" charset="0"/>
              </a:rPr>
              <a:t>involve the child in the process to establish shared expectations.</a:t>
            </a:r>
          </a:p>
          <a:p>
            <a:pPr marL="171450" marR="0" indent="-171450">
              <a:spcBef>
                <a:spcPts val="0"/>
              </a:spcBef>
              <a:spcAft>
                <a:spcPts val="0"/>
              </a:spcAft>
              <a:buFont typeface="Arial" panose="020B0604020202020204" pitchFamily="34" charset="0"/>
              <a:buChar char="•"/>
            </a:pPr>
            <a:r>
              <a:rPr lang="en-US" sz="3000" dirty="0">
                <a:solidFill>
                  <a:srgbClr val="000000"/>
                </a:solidFill>
                <a:effectLst/>
                <a:latin typeface="Arial" panose="020B0604020202020204" pitchFamily="34" charset="0"/>
                <a:ea typeface="Arial" panose="020B0604020202020204" pitchFamily="34" charset="0"/>
              </a:rPr>
              <a:t>Remember to set up parental control settings or use a parental controls app to help them stay safe.</a:t>
            </a:r>
            <a:endParaRPr lang="en-GB" sz="30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endParaRPr lang="en-GB" sz="30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0" dirty="0"/>
          </a:p>
        </p:txBody>
      </p:sp>
      <p:sp>
        <p:nvSpPr>
          <p:cNvPr id="4" name="Slide Number Placeholder 3"/>
          <p:cNvSpPr>
            <a:spLocks noGrp="1"/>
          </p:cNvSpPr>
          <p:nvPr>
            <p:ph type="sldNum" sz="quarter" idx="5"/>
          </p:nvPr>
        </p:nvSpPr>
        <p:spPr/>
        <p:txBody>
          <a:bodyPr/>
          <a:lstStyle/>
          <a:p>
            <a:fld id="{5985D112-682F-4487-9187-E5AF34266267}" type="slidenum">
              <a:rPr lang="en-GB" smtClean="0"/>
              <a:t>16</a:t>
            </a:fld>
            <a:endParaRPr lang="en-GB"/>
          </a:p>
        </p:txBody>
      </p:sp>
    </p:spTree>
    <p:extLst>
      <p:ext uri="{BB962C8B-B14F-4D97-AF65-F5344CB8AC3E}">
        <p14:creationId xmlns:p14="http://schemas.microsoft.com/office/powerpoint/2010/main" val="402966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As in previous years, the point at which it becomes more likely that a child will go online using a mobile rather than a tablet closely correlates with the age at which mobile phone ownership among children becomes almost universal. </a:t>
            </a:r>
          </a:p>
        </p:txBody>
      </p:sp>
      <p:sp>
        <p:nvSpPr>
          <p:cNvPr id="4" name="Slide Number Placeholder 3"/>
          <p:cNvSpPr>
            <a:spLocks noGrp="1"/>
          </p:cNvSpPr>
          <p:nvPr>
            <p:ph type="sldNum" sz="quarter" idx="5"/>
          </p:nvPr>
        </p:nvSpPr>
        <p:spPr/>
        <p:txBody>
          <a:bodyPr/>
          <a:lstStyle/>
          <a:p>
            <a:fld id="{5985D112-682F-4487-9187-E5AF34266267}" type="slidenum">
              <a:rPr lang="en-GB" smtClean="0"/>
              <a:t>17</a:t>
            </a:fld>
            <a:endParaRPr lang="en-GB"/>
          </a:p>
        </p:txBody>
      </p:sp>
    </p:spTree>
    <p:extLst>
      <p:ext uri="{BB962C8B-B14F-4D97-AF65-F5344CB8AC3E}">
        <p14:creationId xmlns:p14="http://schemas.microsoft.com/office/powerpoint/2010/main" val="500002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u="none" strike="noStrike" dirty="0">
                <a:solidFill>
                  <a:srgbClr val="1D9BF0"/>
                </a:solidFill>
                <a:effectLst/>
                <a:latin typeface="inherit"/>
                <a:hlinkClick r:id="rId3"/>
              </a:rPr>
              <a:t>https://</a:t>
            </a:r>
            <a:r>
              <a:rPr lang="en-GB" b="0" i="0" u="none" strike="noStrike" dirty="0">
                <a:solidFill>
                  <a:srgbClr val="1D9BF0"/>
                </a:solidFill>
                <a:effectLst/>
                <a:latin typeface="TwitterChirp"/>
                <a:hlinkClick r:id="rId3"/>
              </a:rPr>
              <a:t>drive.google.com/</a:t>
            </a:r>
            <a:r>
              <a:rPr lang="en-GB" b="0" i="0" u="none" strike="noStrike" dirty="0" err="1">
                <a:solidFill>
                  <a:srgbClr val="1D9BF0"/>
                </a:solidFill>
                <a:effectLst/>
                <a:latin typeface="TwitterChirp"/>
                <a:hlinkClick r:id="rId3"/>
              </a:rPr>
              <a:t>uc?export</a:t>
            </a:r>
            <a:r>
              <a:rPr lang="en-GB" b="0" i="0" u="none" strike="noStrike" dirty="0">
                <a:solidFill>
                  <a:srgbClr val="1D9BF0"/>
                </a:solidFill>
                <a:effectLst/>
                <a:latin typeface="TwitterChirp"/>
                <a:hlinkClick r:id="rId3"/>
              </a:rPr>
              <a:t>=</a:t>
            </a:r>
            <a:r>
              <a:rPr lang="en-GB" b="0" i="0" u="none" strike="noStrike" dirty="0" err="1">
                <a:solidFill>
                  <a:srgbClr val="1D9BF0"/>
                </a:solidFill>
                <a:effectLst/>
                <a:latin typeface="TwitterChirp"/>
                <a:hlinkClick r:id="rId3"/>
              </a:rPr>
              <a:t>down</a:t>
            </a:r>
            <a:r>
              <a:rPr lang="en-GB" b="0" i="0" u="none" strike="noStrike" dirty="0" err="1">
                <a:solidFill>
                  <a:srgbClr val="1D9BF0"/>
                </a:solidFill>
                <a:effectLst/>
                <a:latin typeface="inherit"/>
                <a:hlinkClick r:id="rId3"/>
              </a:rPr>
              <a:t>load&amp;id</a:t>
            </a:r>
            <a:r>
              <a:rPr lang="en-GB" b="0" i="0" u="none" strike="noStrike" dirty="0">
                <a:solidFill>
                  <a:srgbClr val="1D9BF0"/>
                </a:solidFill>
                <a:effectLst/>
                <a:latin typeface="inherit"/>
                <a:hlinkClick r:id="rId3"/>
              </a:rPr>
              <a:t>=1-E_5IiDOfw3EQBPQgbGe9f2Qy3T7o_ny</a:t>
            </a:r>
            <a:r>
              <a:rPr lang="en-GB" b="0" i="0" u="none" strike="noStrike" dirty="0">
                <a:solidFill>
                  <a:srgbClr val="1D9BF0"/>
                </a:solidFill>
                <a:effectLst/>
                <a:latin typeface="TwitterChirp"/>
                <a:hlinkClick r:id="rId3"/>
              </a:rPr>
              <a:t>…</a:t>
            </a:r>
            <a:endParaRPr lang="en-GB"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u="none" strike="noStrike" dirty="0">
                <a:solidFill>
                  <a:srgbClr val="1D9BF0"/>
                </a:solidFill>
                <a:effectLst/>
                <a:latin typeface="TwitterChirp"/>
              </a:rPr>
              <a:t>Take them through some of the key points from this leaflet on healthy habits and using tech for good</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18</a:t>
            </a:fld>
            <a:endParaRPr lang="en-GB"/>
          </a:p>
        </p:txBody>
      </p:sp>
    </p:spTree>
    <p:extLst>
      <p:ext uri="{BB962C8B-B14F-4D97-AF65-F5344CB8AC3E}">
        <p14:creationId xmlns:p14="http://schemas.microsoft.com/office/powerpoint/2010/main" val="394896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19</a:t>
            </a:fld>
            <a:endParaRPr lang="en-GB"/>
          </a:p>
        </p:txBody>
      </p:sp>
    </p:spTree>
    <p:extLst>
      <p:ext uri="{BB962C8B-B14F-4D97-AF65-F5344CB8AC3E}">
        <p14:creationId xmlns:p14="http://schemas.microsoft.com/office/powerpoint/2010/main" val="36195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2</a:t>
            </a:fld>
            <a:endParaRPr lang="en-GB"/>
          </a:p>
        </p:txBody>
      </p:sp>
    </p:spTree>
    <p:extLst>
      <p:ext uri="{BB962C8B-B14F-4D97-AF65-F5344CB8AC3E}">
        <p14:creationId xmlns:p14="http://schemas.microsoft.com/office/powerpoint/2010/main" val="2677786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ASK: </a:t>
            </a:r>
            <a:r>
              <a:rPr lang="en-GB" dirty="0"/>
              <a:t>What rules do you set for your children? How confident are you in implementing them?</a:t>
            </a:r>
          </a:p>
          <a:p>
            <a:pPr marL="0" indent="0">
              <a:buFont typeface="Arial" panose="020B0604020202020204" pitchFamily="34" charset="0"/>
              <a:buNone/>
            </a:pPr>
            <a:endParaRPr lang="en-GB" dirty="0"/>
          </a:p>
          <a:p>
            <a:pPr marL="0" indent="0">
              <a:buNone/>
            </a:pP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20</a:t>
            </a:fld>
            <a:endParaRPr lang="en-GB"/>
          </a:p>
        </p:txBody>
      </p:sp>
    </p:spTree>
    <p:extLst>
      <p:ext uri="{BB962C8B-B14F-4D97-AF65-F5344CB8AC3E}">
        <p14:creationId xmlns:p14="http://schemas.microsoft.com/office/powerpoint/2010/main" val="847507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a:t>
            </a:r>
          </a:p>
          <a:p>
            <a:r>
              <a:rPr lang="en-GB" dirty="0"/>
              <a:t>To help facilitate this, LGfL have  created a free digital family agreement that parents could sit down and populate with all family members to agree what is and is not allowed within their family around tech use. This includes parents! </a:t>
            </a:r>
            <a:r>
              <a:rPr lang="en-GB" b="1" dirty="0"/>
              <a:t>WE as parents also need to role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21</a:t>
            </a:fld>
            <a:endParaRPr lang="en-GB"/>
          </a:p>
        </p:txBody>
      </p:sp>
    </p:spTree>
    <p:extLst>
      <p:ext uri="{BB962C8B-B14F-4D97-AF65-F5344CB8AC3E}">
        <p14:creationId xmlns:p14="http://schemas.microsoft.com/office/powerpoint/2010/main" val="681920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 - </a:t>
            </a:r>
            <a:r>
              <a:rPr lang="en-GB" dirty="0"/>
              <a:t>This is an example of a completed agreement – you may wish to take them through the sample statements to help them get started.</a:t>
            </a:r>
          </a:p>
          <a:p>
            <a:endParaRPr lang="en-GB" dirty="0"/>
          </a:p>
          <a:p>
            <a:r>
              <a:rPr lang="en-GB" b="1" dirty="0"/>
              <a:t>ASK</a:t>
            </a:r>
            <a:r>
              <a:rPr lang="en-GB" dirty="0"/>
              <a:t> – Have they heard of the term ‘</a:t>
            </a:r>
            <a:r>
              <a:rPr lang="en-GB" b="1" dirty="0"/>
              <a:t>Sharenting</a:t>
            </a:r>
            <a:r>
              <a:rPr lang="en-GB" dirty="0"/>
              <a:t>’?</a:t>
            </a:r>
          </a:p>
          <a:p>
            <a:endParaRPr lang="en-GB" dirty="0"/>
          </a:p>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22</a:t>
            </a:fld>
            <a:endParaRPr lang="en-GB"/>
          </a:p>
        </p:txBody>
      </p:sp>
    </p:spTree>
    <p:extLst>
      <p:ext uri="{BB962C8B-B14F-4D97-AF65-F5344CB8AC3E}">
        <p14:creationId xmlns:p14="http://schemas.microsoft.com/office/powerpoint/2010/main" val="3787979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 </a:t>
            </a:r>
          </a:p>
          <a:p>
            <a:pPr marL="171450" indent="-171450">
              <a:buFont typeface="Arial" panose="020B0604020202020204" pitchFamily="34" charset="0"/>
              <a:buChar char="•"/>
            </a:pPr>
            <a:r>
              <a:rPr lang="en-GB" dirty="0"/>
              <a:t>Sharenting is when parents share photos of their children online. Usually, images are shared on social media platforms to capture memorable moments in children’s lives, such as first steps, trips to the zoo, school performances, and holidays.</a:t>
            </a:r>
          </a:p>
          <a:p>
            <a:pPr marL="171450" indent="-171450">
              <a:buFont typeface="Arial" panose="020B0604020202020204" pitchFamily="34" charset="0"/>
              <a:buChar char="•"/>
            </a:pPr>
            <a:r>
              <a:rPr lang="en-GB" b="0" i="0" dirty="0">
                <a:solidFill>
                  <a:srgbClr val="8F8F8F"/>
                </a:solidFill>
                <a:effectLst/>
                <a:latin typeface="MuseoSans"/>
              </a:rPr>
              <a:t>more than </a:t>
            </a:r>
            <a:r>
              <a:rPr lang="en-GB" b="0" i="0" u="none" strike="noStrike" dirty="0">
                <a:solidFill>
                  <a:srgbClr val="006D5C"/>
                </a:solidFill>
                <a:effectLst/>
                <a:latin typeface="MuseoSans"/>
                <a:hlinkClick r:id="rId3"/>
              </a:rPr>
              <a:t>75% of parents</a:t>
            </a:r>
            <a:r>
              <a:rPr lang="en-GB" b="0" i="0" dirty="0">
                <a:solidFill>
                  <a:srgbClr val="8F8F8F"/>
                </a:solidFill>
                <a:effectLst/>
                <a:latin typeface="MuseoSans"/>
              </a:rPr>
              <a:t> have shared their children’s images on social media, and 33% have never asked their children for permission before sharing photos online.</a:t>
            </a:r>
          </a:p>
          <a:p>
            <a:pPr marL="171450" indent="-171450">
              <a:buFont typeface="Arial" panose="020B0604020202020204" pitchFamily="34" charset="0"/>
              <a:buChar char="•"/>
            </a:pPr>
            <a:endParaRPr lang="en-GB" b="0" i="0" dirty="0">
              <a:solidFill>
                <a:srgbClr val="8F8F8F"/>
              </a:solidFill>
              <a:effectLst/>
              <a:latin typeface="MuseoSans"/>
            </a:endParaRPr>
          </a:p>
          <a:p>
            <a:pPr marL="0" indent="0">
              <a:buFont typeface="Arial" panose="020B0604020202020204" pitchFamily="34" charset="0"/>
              <a:buNone/>
            </a:pPr>
            <a:r>
              <a:rPr lang="en-GB" b="1" i="0" dirty="0">
                <a:solidFill>
                  <a:srgbClr val="8F8F8F"/>
                </a:solidFill>
                <a:effectLst/>
                <a:latin typeface="MuseoSans"/>
              </a:rPr>
              <a:t>EXPLAIN THE RISKS:</a:t>
            </a:r>
          </a:p>
          <a:p>
            <a:pPr marL="171450" indent="-171450">
              <a:buFont typeface="Arial" panose="020B0604020202020204" pitchFamily="34" charset="0"/>
              <a:buChar char="•"/>
            </a:pPr>
            <a:r>
              <a:rPr lang="en-GB" b="1" i="0" dirty="0">
                <a:solidFill>
                  <a:srgbClr val="8F8F8F"/>
                </a:solidFill>
                <a:effectLst/>
                <a:latin typeface="MuseoSans"/>
              </a:rPr>
              <a:t>Identity theft </a:t>
            </a:r>
            <a:r>
              <a:rPr lang="en-GB" b="0" i="0" dirty="0">
                <a:solidFill>
                  <a:srgbClr val="8F8F8F"/>
                </a:solidFill>
                <a:effectLst/>
                <a:latin typeface="MuseoSans"/>
              </a:rPr>
              <a:t>-  sharenting habits expose incredible amounts of personal information about their children. More than 80% of parents use their kids’ real names on social media posts. </a:t>
            </a:r>
          </a:p>
          <a:p>
            <a:pPr marL="171450" indent="-171450">
              <a:buFont typeface="Arial" panose="020B0604020202020204" pitchFamily="34" charset="0"/>
              <a:buChar char="•"/>
            </a:pPr>
            <a:r>
              <a:rPr lang="en-GB" b="1" i="0" dirty="0">
                <a:solidFill>
                  <a:srgbClr val="8F8F8F"/>
                </a:solidFill>
                <a:effectLst/>
                <a:latin typeface="MuseoSans"/>
              </a:rPr>
              <a:t>Permanence</a:t>
            </a:r>
            <a:r>
              <a:rPr lang="en-GB" b="0" i="0" dirty="0">
                <a:solidFill>
                  <a:srgbClr val="8F8F8F"/>
                </a:solidFill>
                <a:effectLst/>
                <a:latin typeface="MuseoSans"/>
              </a:rPr>
              <a:t> of digital content – even if a post is deleted, someone could have taken a copy, which could put the child at risk or lead to bullying or teasing in the future</a:t>
            </a:r>
          </a:p>
          <a:p>
            <a:pPr marL="171450" indent="-171450">
              <a:buFont typeface="Arial" panose="020B0604020202020204" pitchFamily="34" charset="0"/>
              <a:buChar char="•"/>
            </a:pPr>
            <a:r>
              <a:rPr lang="en-GB" b="1" i="0" dirty="0">
                <a:solidFill>
                  <a:srgbClr val="8F8F8F"/>
                </a:solidFill>
                <a:effectLst/>
                <a:latin typeface="MuseoSans"/>
              </a:rPr>
              <a:t>Losing control of images </a:t>
            </a:r>
            <a:r>
              <a:rPr lang="en-GB" b="0" i="0" dirty="0">
                <a:solidFill>
                  <a:srgbClr val="8F8F8F"/>
                </a:solidFill>
                <a:effectLst/>
                <a:latin typeface="MuseoSans"/>
              </a:rPr>
              <a:t>- most social media sites own any content posted to their platforms. This clause is usually hidden in the terms and conditions that most users scroll through without reading. This means the platform on which it is shared has ownership of the image.</a:t>
            </a:r>
          </a:p>
          <a:p>
            <a:pPr marL="171450" indent="-171450">
              <a:buFont typeface="Arial" panose="020B0604020202020204" pitchFamily="34" charset="0"/>
              <a:buChar char="•"/>
            </a:pPr>
            <a:r>
              <a:rPr lang="en-GB" b="1" i="0" dirty="0">
                <a:solidFill>
                  <a:srgbClr val="8F8F8F"/>
                </a:solidFill>
                <a:effectLst/>
                <a:latin typeface="MuseoSans"/>
              </a:rPr>
              <a:t>Exposure to child predators </a:t>
            </a:r>
            <a:r>
              <a:rPr lang="en-GB" b="0" i="0" dirty="0">
                <a:solidFill>
                  <a:srgbClr val="8F8F8F"/>
                </a:solidFill>
                <a:effectLst/>
                <a:latin typeface="MuseoSans"/>
              </a:rPr>
              <a:t>- images parents share can contain information that allows predators to track children. E.g. school or uniform, street name of the family home, while geotags can allow people with nefarious intent to track the child’s real-time location. In addition, because parents cannot control how far these photos spread, it is impossible to know where they end up, even with privacy controls in place.</a:t>
            </a:r>
          </a:p>
          <a:p>
            <a:pPr marL="171450" indent="-171450">
              <a:buFont typeface="Arial" panose="020B0604020202020204" pitchFamily="34" charset="0"/>
              <a:buChar char="•"/>
            </a:pPr>
            <a:r>
              <a:rPr lang="en-GB" b="0" i="0" dirty="0">
                <a:solidFill>
                  <a:srgbClr val="8F8F8F"/>
                </a:solidFill>
                <a:effectLst/>
                <a:latin typeface="MuseoSans"/>
              </a:rPr>
              <a:t>Since sharenting essentially </a:t>
            </a:r>
            <a:r>
              <a:rPr lang="en-GB" b="1" i="0" dirty="0">
                <a:solidFill>
                  <a:srgbClr val="8F8F8F"/>
                </a:solidFill>
                <a:effectLst/>
                <a:latin typeface="MuseoSans"/>
              </a:rPr>
              <a:t>creates their children’s digital footprints before they are old enough to consent to it, the practice can also create privacy issues b</a:t>
            </a:r>
            <a:r>
              <a:rPr lang="en-GB" b="0" i="0" dirty="0">
                <a:solidFill>
                  <a:srgbClr val="8F8F8F"/>
                </a:solidFill>
                <a:effectLst/>
                <a:latin typeface="MuseoSans"/>
              </a:rPr>
              <a:t>etween children and parents that can erode trust in that relationship. For all these reasons, it is important for parents to think twice before posting about their kids. </a:t>
            </a:r>
            <a:endParaRPr lang="en-GB" b="0" dirty="0"/>
          </a:p>
          <a:p>
            <a:pPr marL="628650" lvl="1"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23</a:t>
            </a:fld>
            <a:endParaRPr lang="en-GB"/>
          </a:p>
        </p:txBody>
      </p:sp>
    </p:spTree>
    <p:extLst>
      <p:ext uri="{BB962C8B-B14F-4D97-AF65-F5344CB8AC3E}">
        <p14:creationId xmlns:p14="http://schemas.microsoft.com/office/powerpoint/2010/main" val="3381283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TELL</a:t>
            </a:r>
            <a:r>
              <a:rPr lang="en-GB" dirty="0"/>
              <a:t> - The two most commonly-employed types of parental supervision among parents of 3-17s are to:</a:t>
            </a:r>
          </a:p>
          <a:p>
            <a:pPr marL="171450" indent="-171450">
              <a:buFont typeface="Arial" panose="020B0604020202020204" pitchFamily="34" charset="0"/>
              <a:buChar char="•"/>
            </a:pPr>
            <a:r>
              <a:rPr lang="en-GB" dirty="0"/>
              <a:t>ask their child about what they are or have been doing online (59%), and </a:t>
            </a:r>
          </a:p>
          <a:p>
            <a:pPr marL="171450" indent="-171450">
              <a:buFont typeface="Arial" panose="020B0604020202020204" pitchFamily="34" charset="0"/>
              <a:buChar char="•"/>
            </a:pPr>
            <a:r>
              <a:rPr lang="en-GB" dirty="0"/>
              <a:t>be nearby and regularly checking what their child does (55%). </a:t>
            </a:r>
          </a:p>
          <a:p>
            <a:pPr marL="0" indent="0">
              <a:buFont typeface="Arial" panose="020B0604020202020204" pitchFamily="34" charset="0"/>
              <a:buNone/>
            </a:pPr>
            <a:r>
              <a:rPr lang="en-GB" dirty="0"/>
              <a:t>Of course, this varies as the child gets older and more independent. For instance, until the child reaches the 12-15 age band, the most common method of supervision is to be nearby and regularly check what their child does. But for 12-15s and 16-17s, the most common method is to ask their child about what they are doing online (72% and 42% respectively). </a:t>
            </a:r>
          </a:p>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24</a:t>
            </a:fld>
            <a:endParaRPr lang="en-GB"/>
          </a:p>
        </p:txBody>
      </p:sp>
    </p:spTree>
    <p:extLst>
      <p:ext uri="{BB962C8B-B14F-4D97-AF65-F5344CB8AC3E}">
        <p14:creationId xmlns:p14="http://schemas.microsoft.com/office/powerpoint/2010/main" val="30515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TELL – it is </a:t>
            </a:r>
            <a:r>
              <a:rPr lang="en-GB" sz="3300" dirty="0"/>
              <a:t>important that these controls are set up on </a:t>
            </a:r>
            <a:r>
              <a:rPr lang="en-GB" sz="3300" u="sng" dirty="0"/>
              <a:t>BOTH</a:t>
            </a:r>
            <a:r>
              <a:rPr lang="en-GB" sz="3300" dirty="0"/>
              <a:t> the </a:t>
            </a:r>
            <a:r>
              <a:rPr lang="en-GB" sz="3300" b="1" dirty="0"/>
              <a:t>broadband connection </a:t>
            </a:r>
            <a:r>
              <a:rPr lang="en-GB" sz="3300" u="sng" dirty="0">
                <a:solidFill>
                  <a:srgbClr val="FF0000"/>
                </a:solidFill>
              </a:rPr>
              <a:t>AND</a:t>
            </a:r>
            <a:r>
              <a:rPr lang="en-GB" sz="3300" dirty="0"/>
              <a:t> </a:t>
            </a:r>
            <a:r>
              <a:rPr lang="en-GB" sz="3300" b="1" dirty="0"/>
              <a:t>each individual device</a:t>
            </a:r>
          </a:p>
          <a:p>
            <a:endParaRPr lang="en-GB" sz="3300" dirty="0"/>
          </a:p>
          <a:p>
            <a:r>
              <a:rPr lang="en-GB" sz="3300" dirty="0"/>
              <a:t>About seven in ten (73%) </a:t>
            </a:r>
            <a:r>
              <a:rPr lang="en-GB" dirty="0"/>
              <a:t>parents of all 3-17-year-olds use at least one type of technical tool or control to manage their child’s access to online content; parents of 8-11-year-olds are more likely than those of older children to use at least one of these tools (84% vs 70% of parents of 12-15s and 54% of parents of 16-17s respectively). The most commonly-used technical tool used, across all parents of 3-17s, were parental controls built into the device by the manufacturer, e.g. Windows, Apple, Xbox, PlayStation etc. (32%). (Ofcom 2024)</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25</a:t>
            </a:fld>
            <a:endParaRPr lang="en-GB"/>
          </a:p>
        </p:txBody>
      </p:sp>
    </p:spTree>
    <p:extLst>
      <p:ext uri="{BB962C8B-B14F-4D97-AF65-F5344CB8AC3E}">
        <p14:creationId xmlns:p14="http://schemas.microsoft.com/office/powerpoint/2010/main" val="2025363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300" b="1" i="0" kern="1200" dirty="0">
                <a:solidFill>
                  <a:schemeClr val="tx1"/>
                </a:solidFill>
                <a:effectLst/>
                <a:latin typeface="+mn-lt"/>
                <a:ea typeface="+mn-ea"/>
                <a:cs typeface="+mn-cs"/>
              </a:rPr>
              <a:t>TELL</a:t>
            </a:r>
            <a:r>
              <a:rPr lang="en-GB" sz="3300" b="0" i="0" kern="1200" dirty="0">
                <a:solidFill>
                  <a:schemeClr val="tx1"/>
                </a:solidFill>
                <a:effectLst/>
                <a:latin typeface="+mn-lt"/>
                <a:ea typeface="+mn-ea"/>
                <a:cs typeface="+mn-cs"/>
              </a:rPr>
              <a:t> – it’s not as complicated or scary as you think. Let’s look at some top tips and resources to support you.</a:t>
            </a:r>
          </a:p>
        </p:txBody>
      </p:sp>
      <p:sp>
        <p:nvSpPr>
          <p:cNvPr id="4" name="Slide Number Placeholder 3"/>
          <p:cNvSpPr>
            <a:spLocks noGrp="1"/>
          </p:cNvSpPr>
          <p:nvPr>
            <p:ph type="sldNum" sz="quarter" idx="5"/>
          </p:nvPr>
        </p:nvSpPr>
        <p:spPr/>
        <p:txBody>
          <a:bodyPr/>
          <a:lstStyle/>
          <a:p>
            <a:fld id="{5985D112-682F-4487-9187-E5AF34266267}" type="slidenum">
              <a:rPr lang="en-GB" smtClean="0"/>
              <a:t>26</a:t>
            </a:fld>
            <a:endParaRPr lang="en-GB"/>
          </a:p>
        </p:txBody>
      </p:sp>
    </p:spTree>
    <p:extLst>
      <p:ext uri="{BB962C8B-B14F-4D97-AF65-F5344CB8AC3E}">
        <p14:creationId xmlns:p14="http://schemas.microsoft.com/office/powerpoint/2010/main" val="1515593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300" b="1" i="0" kern="1200" dirty="0">
                <a:solidFill>
                  <a:schemeClr val="tx1"/>
                </a:solidFill>
                <a:effectLst/>
                <a:latin typeface="+mn-lt"/>
                <a:ea typeface="+mn-ea"/>
                <a:cs typeface="+mn-cs"/>
              </a:rPr>
              <a:t>TELL</a:t>
            </a:r>
            <a:r>
              <a:rPr lang="en-GB" sz="3300" b="0" i="0" kern="1200" dirty="0">
                <a:solidFill>
                  <a:schemeClr val="tx1"/>
                </a:solidFill>
                <a:effectLst/>
                <a:latin typeface="+mn-lt"/>
                <a:ea typeface="+mn-ea"/>
                <a:cs typeface="+mn-cs"/>
              </a:rPr>
              <a:t> – They can use this great page to find out how to set up controls on any smartphone, broadband, social media site/app and games console</a:t>
            </a:r>
          </a:p>
          <a:p>
            <a:endParaRPr lang="en-GB" sz="3300" b="0" i="0" kern="1200" dirty="0">
              <a:solidFill>
                <a:schemeClr val="tx1"/>
              </a:solidFill>
              <a:effectLst/>
              <a:latin typeface="+mn-lt"/>
              <a:ea typeface="+mn-ea"/>
              <a:cs typeface="+mn-cs"/>
            </a:endParaRPr>
          </a:p>
          <a:p>
            <a:r>
              <a:rPr lang="en-GB" sz="3300" b="1" i="0" kern="1200" dirty="0">
                <a:solidFill>
                  <a:schemeClr val="tx1"/>
                </a:solidFill>
                <a:effectLst/>
                <a:latin typeface="+mn-lt"/>
                <a:ea typeface="+mn-ea"/>
                <a:cs typeface="+mn-cs"/>
              </a:rPr>
              <a:t>REMIND</a:t>
            </a:r>
            <a:r>
              <a:rPr lang="en-GB" sz="3300" b="0" i="0" kern="1200" dirty="0">
                <a:solidFill>
                  <a:schemeClr val="tx1"/>
                </a:solidFill>
                <a:effectLst/>
                <a:latin typeface="+mn-lt"/>
                <a:ea typeface="+mn-ea"/>
                <a:cs typeface="+mn-cs"/>
              </a:rPr>
              <a:t> - They need to set up parental controls on each of these individually</a:t>
            </a:r>
          </a:p>
        </p:txBody>
      </p:sp>
      <p:sp>
        <p:nvSpPr>
          <p:cNvPr id="4" name="Slide Number Placeholder 3"/>
          <p:cNvSpPr>
            <a:spLocks noGrp="1"/>
          </p:cNvSpPr>
          <p:nvPr>
            <p:ph type="sldNum" sz="quarter" idx="5"/>
          </p:nvPr>
        </p:nvSpPr>
        <p:spPr/>
        <p:txBody>
          <a:bodyPr/>
          <a:lstStyle/>
          <a:p>
            <a:fld id="{5985D112-682F-4487-9187-E5AF34266267}" type="slidenum">
              <a:rPr lang="en-GB" smtClean="0"/>
              <a:t>27</a:t>
            </a:fld>
            <a:endParaRPr lang="en-GB"/>
          </a:p>
        </p:txBody>
      </p:sp>
    </p:spTree>
    <p:extLst>
      <p:ext uri="{BB962C8B-B14F-4D97-AF65-F5344CB8AC3E}">
        <p14:creationId xmlns:p14="http://schemas.microsoft.com/office/powerpoint/2010/main" val="93377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3000" b="1" i="0" dirty="0">
                <a:solidFill>
                  <a:srgbClr val="3B3A39"/>
                </a:solidFill>
                <a:effectLst/>
                <a:latin typeface="Montserrat" panose="00000500000000000000" pitchFamily="2" charset="0"/>
              </a:rPr>
              <a:t>EXPLAIN</a:t>
            </a:r>
            <a:r>
              <a:rPr lang="en-GB" sz="3000" b="0" i="0" dirty="0">
                <a:solidFill>
                  <a:srgbClr val="3B3A39"/>
                </a:solidFill>
                <a:effectLst/>
                <a:latin typeface="Montserrat" panose="00000500000000000000" pitchFamily="2" charset="0"/>
              </a:rPr>
              <a:t> - As well as setting controls on your broadband, device, apps, games etc, </a:t>
            </a:r>
            <a:r>
              <a:rPr lang="en-GB" sz="3000" b="1" i="0" dirty="0">
                <a:solidFill>
                  <a:srgbClr val="3B3A39"/>
                </a:solidFill>
                <a:effectLst/>
                <a:latin typeface="Montserrat" panose="00000500000000000000" pitchFamily="2" charset="0"/>
              </a:rPr>
              <a:t>Parental Control Apps </a:t>
            </a:r>
            <a:r>
              <a:rPr lang="en-GB" sz="3000" b="0" i="0" dirty="0">
                <a:solidFill>
                  <a:srgbClr val="3B3A39"/>
                </a:solidFill>
                <a:effectLst/>
                <a:latin typeface="Montserrat" panose="00000500000000000000" pitchFamily="2" charset="0"/>
              </a:rPr>
              <a:t>like </a:t>
            </a:r>
            <a:r>
              <a:rPr lang="en-GB" sz="3000" b="0" i="0" u="none" strike="noStrike" dirty="0">
                <a:solidFill>
                  <a:srgbClr val="FF3365"/>
                </a:solidFill>
                <a:effectLst/>
                <a:latin typeface="Montserrat" panose="00000500000000000000" pitchFamily="2" charset="0"/>
                <a:hlinkClick r:id="rId3"/>
              </a:rPr>
              <a:t>Google Family Link</a:t>
            </a:r>
            <a:r>
              <a:rPr lang="en-GB" sz="3000" b="0" i="0" dirty="0">
                <a:solidFill>
                  <a:srgbClr val="3B3A39"/>
                </a:solidFill>
                <a:effectLst/>
                <a:latin typeface="Montserrat" panose="00000500000000000000" pitchFamily="2" charset="0"/>
              </a:rPr>
              <a:t>, </a:t>
            </a:r>
            <a:r>
              <a:rPr lang="en-GB" sz="3000" b="0" i="0" u="none" strike="noStrike" dirty="0">
                <a:solidFill>
                  <a:srgbClr val="FF3365"/>
                </a:solidFill>
                <a:effectLst/>
                <a:latin typeface="Montserrat" panose="00000500000000000000" pitchFamily="2" charset="0"/>
                <a:hlinkClick r:id="rId4"/>
              </a:rPr>
              <a:t>Screen Time</a:t>
            </a:r>
            <a:r>
              <a:rPr lang="en-GB" sz="3000" b="0" i="0" dirty="0">
                <a:solidFill>
                  <a:srgbClr val="3B3A39"/>
                </a:solidFill>
                <a:effectLst/>
                <a:latin typeface="Montserrat" panose="00000500000000000000" pitchFamily="2" charset="0"/>
              </a:rPr>
              <a:t> and </a:t>
            </a:r>
            <a:r>
              <a:rPr lang="en-GB" sz="3000" b="0" i="0" u="none" strike="noStrike" dirty="0">
                <a:solidFill>
                  <a:srgbClr val="FF3365"/>
                </a:solidFill>
                <a:effectLst/>
                <a:latin typeface="Montserrat" panose="00000500000000000000" pitchFamily="2" charset="0"/>
                <a:hlinkClick r:id="rId5"/>
              </a:rPr>
              <a:t>Microsoft Family</a:t>
            </a:r>
            <a:r>
              <a:rPr lang="en-GB" sz="3000" b="0" i="0" dirty="0">
                <a:solidFill>
                  <a:srgbClr val="3B3A39"/>
                </a:solidFill>
                <a:effectLst/>
                <a:latin typeface="Montserrat" panose="00000500000000000000" pitchFamily="2" charset="0"/>
              </a:rPr>
              <a:t> can further enhance safety by letting you set limits across devices, apps and platforms without needing to access these spaces separately. You can manage screen time, app access, inappropriate content restrictions and more.</a:t>
            </a:r>
            <a:endParaRPr lang="en-GB" sz="3000" b="0" i="0" dirty="0">
              <a:solidFill>
                <a:srgbClr val="1D1D1F"/>
              </a:solidFill>
              <a:effectLst/>
              <a:latin typeface="SF Pro Display"/>
            </a:endParaRPr>
          </a:p>
          <a:p>
            <a:pPr marL="171450" indent="-171450">
              <a:buFont typeface="Arial" panose="020B0604020202020204" pitchFamily="34" charset="0"/>
              <a:buChar char="•"/>
            </a:pPr>
            <a:r>
              <a:rPr lang="en-GB" sz="3000" b="0" i="0" dirty="0">
                <a:solidFill>
                  <a:srgbClr val="1D1D1F"/>
                </a:solidFill>
                <a:effectLst/>
                <a:latin typeface="SF Pro Display"/>
              </a:rPr>
              <a:t>Screen Time shows you how much time you spend on apps, websites and more. You can also set limits and restrictions for what you want to manage – on your own device or a child's device.</a:t>
            </a:r>
            <a:endParaRPr lang="en-GB" sz="30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3000" b="0" i="0" kern="1200" dirty="0">
                <a:solidFill>
                  <a:schemeClr val="tx1"/>
                </a:solidFill>
                <a:effectLst/>
                <a:latin typeface="+mn-lt"/>
                <a:ea typeface="+mn-ea"/>
                <a:cs typeface="+mn-cs"/>
              </a:rPr>
              <a:t>Family link can run on Android devices, e.g. Samsung… Parents can access and manage their child’s account and settings, and delete it if necessary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0" b="0" i="0" dirty="0">
              <a:solidFill>
                <a:srgbClr val="3B3A39"/>
              </a:solidFill>
              <a:effectLst/>
              <a:latin typeface="Montserrat" panose="00000500000000000000" pitchFamily="2" charset="0"/>
            </a:endParaRPr>
          </a:p>
          <a:p>
            <a:pPr marL="0" indent="0">
              <a:buFont typeface="Arial" panose="020B0604020202020204" pitchFamily="34" charset="0"/>
              <a:buNone/>
            </a:pPr>
            <a:r>
              <a:rPr lang="en-GB" sz="3000" b="1" i="0" kern="1200" dirty="0">
                <a:solidFill>
                  <a:schemeClr val="tx1"/>
                </a:solidFill>
                <a:effectLst/>
                <a:latin typeface="+mn-lt"/>
                <a:ea typeface="+mn-ea"/>
                <a:cs typeface="+mn-cs"/>
              </a:rPr>
              <a:t>TIP </a:t>
            </a:r>
            <a:r>
              <a:rPr lang="en-GB" sz="3000" b="0" i="0" kern="1200" dirty="0">
                <a:solidFill>
                  <a:schemeClr val="tx1"/>
                </a:solidFill>
                <a:effectLst/>
                <a:latin typeface="+mn-lt"/>
                <a:ea typeface="+mn-ea"/>
                <a:cs typeface="+mn-cs"/>
              </a:rPr>
              <a:t>– Why not run a </a:t>
            </a:r>
            <a:r>
              <a:rPr lang="en-GB" sz="3000" b="0" i="0" dirty="0">
                <a:solidFill>
                  <a:srgbClr val="3B3A39"/>
                </a:solidFill>
                <a:effectLst/>
                <a:latin typeface="Montserrat" panose="00000500000000000000" pitchFamily="2" charset="0"/>
              </a:rPr>
              <a:t>‘Bring your device and we’ll show you….’ pupil-led workshop to help parents with this at school?</a:t>
            </a:r>
            <a:endParaRPr lang="en-GB" sz="30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3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28</a:t>
            </a:fld>
            <a:endParaRPr lang="en-GB"/>
          </a:p>
        </p:txBody>
      </p:sp>
    </p:spTree>
    <p:extLst>
      <p:ext uri="{BB962C8B-B14F-4D97-AF65-F5344CB8AC3E}">
        <p14:creationId xmlns:p14="http://schemas.microsoft.com/office/powerpoint/2010/main" val="3327650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29</a:t>
            </a:fld>
            <a:endParaRPr lang="en-GB"/>
          </a:p>
        </p:txBody>
      </p:sp>
    </p:spTree>
    <p:extLst>
      <p:ext uri="{BB962C8B-B14F-4D97-AF65-F5344CB8AC3E}">
        <p14:creationId xmlns:p14="http://schemas.microsoft.com/office/powerpoint/2010/main" val="148649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3</a:t>
            </a:fld>
            <a:endParaRPr lang="en-GB"/>
          </a:p>
        </p:txBody>
      </p:sp>
    </p:spTree>
    <p:extLst>
      <p:ext uri="{BB962C8B-B14F-4D97-AF65-F5344CB8AC3E}">
        <p14:creationId xmlns:p14="http://schemas.microsoft.com/office/powerpoint/2010/main" val="867743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30</a:t>
            </a:fld>
            <a:endParaRPr lang="en-GB"/>
          </a:p>
        </p:txBody>
      </p:sp>
    </p:spTree>
    <p:extLst>
      <p:ext uri="{BB962C8B-B14F-4D97-AF65-F5344CB8AC3E}">
        <p14:creationId xmlns:p14="http://schemas.microsoft.com/office/powerpoint/2010/main" val="999893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Parents’ concerns about their child’s screentime increases with age - Overall, four in ten (39%) parents of children aged 3-17 report finding it hard to control their child’s screentime. This increases with age, going from a third (34%) for parents of 3-4-year-olds to half (49%) of parents of 16-17-year-olds.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Threequarters (74%) of parents aged 3-4 agreed that their child had a good balance, compared to just over half of parents of older children (56% and 55% for parents of children aged 12-15 and 16-17 respectively).</a:t>
            </a:r>
          </a:p>
        </p:txBody>
      </p:sp>
      <p:sp>
        <p:nvSpPr>
          <p:cNvPr id="4" name="Slide Number Placeholder 3"/>
          <p:cNvSpPr>
            <a:spLocks noGrp="1"/>
          </p:cNvSpPr>
          <p:nvPr>
            <p:ph type="sldNum" sz="quarter" idx="5"/>
          </p:nvPr>
        </p:nvSpPr>
        <p:spPr/>
        <p:txBody>
          <a:bodyPr/>
          <a:lstStyle/>
          <a:p>
            <a:fld id="{5985D112-682F-4487-9187-E5AF34266267}" type="slidenum">
              <a:rPr lang="en-GB" smtClean="0"/>
              <a:t>31</a:t>
            </a:fld>
            <a:endParaRPr lang="en-GB"/>
          </a:p>
        </p:txBody>
      </p:sp>
    </p:spTree>
    <p:extLst>
      <p:ext uri="{BB962C8B-B14F-4D97-AF65-F5344CB8AC3E}">
        <p14:creationId xmlns:p14="http://schemas.microsoft.com/office/powerpoint/2010/main" val="3236782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ASK</a:t>
            </a:r>
            <a:r>
              <a:rPr lang="en-GB" dirty="0"/>
              <a:t> – Do you think lots of screentime is a bad thing generally? Why? How long is 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SHARE </a:t>
            </a:r>
            <a:r>
              <a:rPr lang="en-GB" dirty="0"/>
              <a:t>- </a:t>
            </a:r>
            <a:r>
              <a:rPr lang="en-GB" b="1" i="0" dirty="0">
                <a:solidFill>
                  <a:srgbClr val="3C4245"/>
                </a:solidFill>
                <a:effectLst/>
                <a:latin typeface="Noto Sans" panose="020B0502040204020203" pitchFamily="34" charset="0"/>
              </a:rPr>
              <a:t>World Health Organization (WHO) recommendations </a:t>
            </a:r>
            <a:r>
              <a:rPr lang="en-GB" b="0" i="0" dirty="0">
                <a:solidFill>
                  <a:srgbClr val="3C4245"/>
                </a:solidFill>
                <a:effectLst/>
                <a:latin typeface="Noto Sans" panose="020B0502040204020203" pitchFamily="34" charset="0"/>
              </a:rPr>
              <a:t>and research: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C4245"/>
                </a:solidFill>
                <a:effectLst/>
                <a:latin typeface="Noto Sans" panose="020B0502040504020204" pitchFamily="34" charset="0"/>
              </a:rPr>
              <a:t>Infants (1 – 2 years) are recommended no screentime, whilst for 2 – 4-year-olds sedentary screen time should be no more than 1 hour; less is better.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C4245"/>
                </a:solidFill>
                <a:effectLst/>
                <a:latin typeface="Noto Sans" panose="020B0502040504020204" pitchFamily="34" charset="0"/>
              </a:rPr>
              <a:t>When sedentary, engaging in reading and storytelling with a caregiver is encouraged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C4245"/>
                </a:solidFill>
                <a:effectLst/>
                <a:latin typeface="Noto Sans" panose="020B0502040504020204" pitchFamily="34" charset="0"/>
              </a:rPr>
              <a:t>Improving physical activity, reducing sedentary screen time and ensuring quality sleep in young children will improve their physical, mental health and wellbeing, and help prevent childhood obesity and associated diseases later in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TELL </a:t>
            </a:r>
            <a:r>
              <a:rPr lang="en-GB" dirty="0"/>
              <a:t>– It’s not how long they are online but what and when they are doing that counts - take them through the </a:t>
            </a:r>
            <a:r>
              <a:rPr lang="en-GB" b="1" dirty="0"/>
              <a:t>UK Chief Medical Officer’s advice poster above for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EXPLAIN</a:t>
            </a:r>
            <a:r>
              <a:rPr lang="en-GB" dirty="0"/>
              <a:t> – the </a:t>
            </a:r>
            <a:r>
              <a:rPr lang="en-GB" b="1" dirty="0"/>
              <a:t>Digital 5 A day </a:t>
            </a:r>
            <a:r>
              <a:rPr lang="en-GB" dirty="0"/>
              <a:t>gives children and parents easy to follow practical steps to achieve a healthy well balanced digital diet, by encouraging them to reach of the targets in the pie chart – share some examples with them https://www.childrenscommissioner.gov.uk/digital/5-a-day/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32</a:t>
            </a:fld>
            <a:endParaRPr lang="en-GB"/>
          </a:p>
        </p:txBody>
      </p:sp>
    </p:spTree>
    <p:extLst>
      <p:ext uri="{BB962C8B-B14F-4D97-AF65-F5344CB8AC3E}">
        <p14:creationId xmlns:p14="http://schemas.microsoft.com/office/powerpoint/2010/main" val="4074608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REMIND</a:t>
            </a:r>
            <a:r>
              <a:rPr lang="en-GB" dirty="0"/>
              <a:t> – it’s important to model good behaviour when it comes to device use, as children will follow our example. The same goes for ‘sharenting’ (</a:t>
            </a:r>
            <a:r>
              <a:rPr lang="en-GB"/>
              <a:t>see slide 22)</a:t>
            </a: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33</a:t>
            </a:fld>
            <a:endParaRPr lang="en-GB"/>
          </a:p>
        </p:txBody>
      </p:sp>
    </p:spTree>
    <p:extLst>
      <p:ext uri="{BB962C8B-B14F-4D97-AF65-F5344CB8AC3E}">
        <p14:creationId xmlns:p14="http://schemas.microsoft.com/office/powerpoint/2010/main" val="4141556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PLAY VIDEO </a:t>
            </a:r>
            <a:r>
              <a:rPr lang="en-GB" dirty="0"/>
              <a:t>– ‘</a:t>
            </a:r>
            <a:r>
              <a:rPr lang="en-GB" b="1" i="0" dirty="0">
                <a:solidFill>
                  <a:srgbClr val="0F0F0F"/>
                </a:solidFill>
                <a:effectLst/>
                <a:highlight>
                  <a:srgbClr val="FFFFFF"/>
                </a:highlight>
                <a:latin typeface="Roboto" panose="02000000000000000000" pitchFamily="2" charset="0"/>
              </a:rPr>
              <a:t>Life Online - What Grownups Just Don't Get!’</a:t>
            </a:r>
          </a:p>
          <a:p>
            <a:pPr algn="l"/>
            <a:r>
              <a:rPr lang="en-GB" b="0" i="0" dirty="0">
                <a:solidFill>
                  <a:srgbClr val="131313"/>
                </a:solidFill>
                <a:effectLst/>
                <a:latin typeface="Roboto" panose="02000000000000000000" pitchFamily="2" charset="0"/>
              </a:rPr>
              <a:t>This video is part of our playlist on what children and young people actually think about some of the top topics and hot potatoes of the day in 2024. You can discuss key points from this to facilitate conversations to break down barriers to keeping children safe online.</a:t>
            </a:r>
            <a:endParaRPr lang="en-GB" b="1" i="0" dirty="0">
              <a:solidFill>
                <a:srgbClr val="0F0F0F"/>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https://youtu.be/Lde52EtjljQ?si=QZSHL0Gn31LRCO1T </a:t>
            </a:r>
          </a:p>
        </p:txBody>
      </p:sp>
      <p:sp>
        <p:nvSpPr>
          <p:cNvPr id="4" name="Slide Number Placeholder 3"/>
          <p:cNvSpPr>
            <a:spLocks noGrp="1"/>
          </p:cNvSpPr>
          <p:nvPr>
            <p:ph type="sldNum" sz="quarter" idx="5"/>
          </p:nvPr>
        </p:nvSpPr>
        <p:spPr/>
        <p:txBody>
          <a:bodyPr/>
          <a:lstStyle/>
          <a:p>
            <a:fld id="{5985D112-682F-4487-9187-E5AF34266267}" type="slidenum">
              <a:rPr lang="en-GB" smtClean="0"/>
              <a:t>34</a:t>
            </a:fld>
            <a:endParaRPr lang="en-GB"/>
          </a:p>
        </p:txBody>
      </p:sp>
    </p:spTree>
    <p:extLst>
      <p:ext uri="{BB962C8B-B14F-4D97-AF65-F5344CB8AC3E}">
        <p14:creationId xmlns:p14="http://schemas.microsoft.com/office/powerpoint/2010/main" val="4179694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35</a:t>
            </a:fld>
            <a:endParaRPr lang="en-GB"/>
          </a:p>
        </p:txBody>
      </p:sp>
    </p:spTree>
    <p:extLst>
      <p:ext uri="{BB962C8B-B14F-4D97-AF65-F5344CB8AC3E}">
        <p14:creationId xmlns:p14="http://schemas.microsoft.com/office/powerpoint/2010/main" val="2305145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YouTube is the most-used app or site among the children in our study, with more than eight in ten 3- 17-year-olds using it. However, while YouTube is a popular app across all age bands, some sites or apps grow in popularity with age. For example, just under two in ten of all 3-4-year-olds use Instagram and/or Snapchat (17% in each case) but this rises to eight in ten among 16-17s (for both apps). Similarly, just under a quarter (23%) of all 3-4-year-olds use WhatsApp, and this rises to over eight in ten (83%) of all 16-17-year-olds. This underlines the more interconnected and social nature of older children’s online behaviours; indeed, half (49%) of all 16-17-year-olds use all five of the top apps/sites (YouTube, WhatsApp, TikTok, Snapchat and Instagram).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REMIND</a:t>
            </a:r>
            <a:r>
              <a:rPr lang="en-GB" dirty="0"/>
              <a:t> – </a:t>
            </a:r>
            <a:r>
              <a:rPr lang="en-GB" b="1" dirty="0"/>
              <a:t>your children need to be 13+ to use these platforms </a:t>
            </a:r>
            <a:r>
              <a:rPr lang="en-GB" b="0" dirty="0"/>
              <a:t>(See slide 39) </a:t>
            </a:r>
          </a:p>
        </p:txBody>
      </p:sp>
      <p:sp>
        <p:nvSpPr>
          <p:cNvPr id="4" name="Slide Number Placeholder 3"/>
          <p:cNvSpPr>
            <a:spLocks noGrp="1"/>
          </p:cNvSpPr>
          <p:nvPr>
            <p:ph type="sldNum" sz="quarter" idx="5"/>
          </p:nvPr>
        </p:nvSpPr>
        <p:spPr/>
        <p:txBody>
          <a:bodyPr/>
          <a:lstStyle/>
          <a:p>
            <a:fld id="{5985D112-682F-4487-9187-E5AF34266267}" type="slidenum">
              <a:rPr lang="en-GB" smtClean="0"/>
              <a:t>36</a:t>
            </a:fld>
            <a:endParaRPr lang="en-GB"/>
          </a:p>
        </p:txBody>
      </p:sp>
    </p:spTree>
    <p:extLst>
      <p:ext uri="{BB962C8B-B14F-4D97-AF65-F5344CB8AC3E}">
        <p14:creationId xmlns:p14="http://schemas.microsoft.com/office/powerpoint/2010/main" val="1041206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TELL</a:t>
            </a:r>
            <a:r>
              <a:rPr lang="en-GB" dirty="0"/>
              <a:t> - Motivations for using these types of app vary, but a key reason is the desire to connect with peers. Seven in ten (68%) 8-17-year-olds who use social media and/ or messaging sites or apps told us that using these types of sites or apps helped them feel closer to their friends, either all or most of the time. </a:t>
            </a:r>
          </a:p>
        </p:txBody>
      </p:sp>
      <p:sp>
        <p:nvSpPr>
          <p:cNvPr id="4" name="Slide Number Placeholder 3"/>
          <p:cNvSpPr>
            <a:spLocks noGrp="1"/>
          </p:cNvSpPr>
          <p:nvPr>
            <p:ph type="sldNum" sz="quarter" idx="5"/>
          </p:nvPr>
        </p:nvSpPr>
        <p:spPr/>
        <p:txBody>
          <a:bodyPr/>
          <a:lstStyle/>
          <a:p>
            <a:fld id="{5985D112-682F-4487-9187-E5AF34266267}" type="slidenum">
              <a:rPr lang="en-GB" smtClean="0"/>
              <a:t>37</a:t>
            </a:fld>
            <a:endParaRPr lang="en-GB"/>
          </a:p>
        </p:txBody>
      </p:sp>
    </p:spTree>
    <p:extLst>
      <p:ext uri="{BB962C8B-B14F-4D97-AF65-F5344CB8AC3E}">
        <p14:creationId xmlns:p14="http://schemas.microsoft.com/office/powerpoint/2010/main" val="4036442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ASK </a:t>
            </a:r>
            <a:r>
              <a:rPr lang="en-GB" dirty="0"/>
              <a:t>– What kinds of risks do you think children could be exposed to? Can you give examples? (See slide 48 for a summary of related risks)</a:t>
            </a:r>
          </a:p>
        </p:txBody>
      </p:sp>
      <p:sp>
        <p:nvSpPr>
          <p:cNvPr id="4" name="Slide Number Placeholder 3"/>
          <p:cNvSpPr>
            <a:spLocks noGrp="1"/>
          </p:cNvSpPr>
          <p:nvPr>
            <p:ph type="sldNum" sz="quarter" idx="5"/>
          </p:nvPr>
        </p:nvSpPr>
        <p:spPr/>
        <p:txBody>
          <a:bodyPr/>
          <a:lstStyle/>
          <a:p>
            <a:fld id="{5985D112-682F-4487-9187-E5AF34266267}" type="slidenum">
              <a:rPr lang="en-GB" smtClean="0"/>
              <a:t>38</a:t>
            </a:fld>
            <a:endParaRPr lang="en-GB"/>
          </a:p>
        </p:txBody>
      </p:sp>
    </p:spTree>
    <p:extLst>
      <p:ext uri="{BB962C8B-B14F-4D97-AF65-F5344CB8AC3E}">
        <p14:creationId xmlns:p14="http://schemas.microsoft.com/office/powerpoint/2010/main" val="648720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TELL</a:t>
            </a:r>
            <a:r>
              <a:rPr lang="en-GB" dirty="0"/>
              <a:t> - This demonstrates that at least some children feel the need to present distinct aspects of themselves on social media, depending on the audience.</a:t>
            </a:r>
          </a:p>
        </p:txBody>
      </p:sp>
      <p:sp>
        <p:nvSpPr>
          <p:cNvPr id="4" name="Slide Number Placeholder 3"/>
          <p:cNvSpPr>
            <a:spLocks noGrp="1"/>
          </p:cNvSpPr>
          <p:nvPr>
            <p:ph type="sldNum" sz="quarter" idx="5"/>
          </p:nvPr>
        </p:nvSpPr>
        <p:spPr/>
        <p:txBody>
          <a:bodyPr/>
          <a:lstStyle/>
          <a:p>
            <a:fld id="{5985D112-682F-4487-9187-E5AF34266267}" type="slidenum">
              <a:rPr lang="en-GB" smtClean="0"/>
              <a:t>39</a:t>
            </a:fld>
            <a:endParaRPr lang="en-GB"/>
          </a:p>
        </p:txBody>
      </p:sp>
    </p:spTree>
    <p:extLst>
      <p:ext uri="{BB962C8B-B14F-4D97-AF65-F5344CB8AC3E}">
        <p14:creationId xmlns:p14="http://schemas.microsoft.com/office/powerpoint/2010/main" val="336525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09588"/>
            <a:ext cx="4532312"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t>Some of the content from this presentation may be sensitive or upsetting for parents/carers. You may wish to use/adapt this slide as a trigger warning, depending on the topic(s) you cover, e.g. online sexual abuse.</a:t>
            </a:r>
          </a:p>
          <a:p>
            <a:endParaRPr lang="en-GB" sz="6600" dirty="0"/>
          </a:p>
        </p:txBody>
      </p:sp>
      <p:sp>
        <p:nvSpPr>
          <p:cNvPr id="4" name="Slide Number Placeholder 3"/>
          <p:cNvSpPr>
            <a:spLocks noGrp="1"/>
          </p:cNvSpPr>
          <p:nvPr>
            <p:ph type="sldNum" sz="quarter" idx="5"/>
          </p:nvPr>
        </p:nvSpPr>
        <p:spPr/>
        <p:txBody>
          <a:bodyPr/>
          <a:lstStyle/>
          <a:p>
            <a:fld id="{5F5937C2-EBAE-4832-84D4-6C83AEAE832E}" type="slidenum">
              <a:rPr lang="en-GB" smtClean="0"/>
              <a:pPr/>
              <a:t>4</a:t>
            </a:fld>
            <a:endParaRPr lang="en-GB"/>
          </a:p>
        </p:txBody>
      </p:sp>
    </p:spTree>
    <p:extLst>
      <p:ext uri="{BB962C8B-B14F-4D97-AF65-F5344CB8AC3E}">
        <p14:creationId xmlns:p14="http://schemas.microsoft.com/office/powerpoint/2010/main" val="680078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latin typeface="+mj-lt"/>
                <a:ea typeface="+mj-ea"/>
                <a:cs typeface="+mj-cs"/>
              </a:rPr>
              <a:t>TELL - </a:t>
            </a:r>
            <a:r>
              <a:rPr lang="en-GB" b="0" i="0" dirty="0">
                <a:solidFill>
                  <a:srgbClr val="3B3A39"/>
                </a:solidFill>
                <a:effectLst/>
                <a:latin typeface="Montserrat" panose="00000500000000000000" pitchFamily="2" charset="0"/>
              </a:rPr>
              <a:t>WhatsApp let users send messages and content to contacts added to their account. To use the service in the UK, users must be 13-years-old or older (as of April 2024. The minimum age for WhatsApp used to be 16)</a:t>
            </a:r>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40</a:t>
            </a:fld>
            <a:endParaRPr lang="en-GB"/>
          </a:p>
        </p:txBody>
      </p:sp>
    </p:spTree>
    <p:extLst>
      <p:ext uri="{BB962C8B-B14F-4D97-AF65-F5344CB8AC3E}">
        <p14:creationId xmlns:p14="http://schemas.microsoft.com/office/powerpoint/2010/main" val="2154936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latin typeface="+mj-lt"/>
                <a:ea typeface="+mj-ea"/>
                <a:cs typeface="+mj-cs"/>
              </a:rPr>
              <a:t>PLAY – ‘</a:t>
            </a:r>
            <a:r>
              <a:rPr lang="en-GB" b="1" i="0" dirty="0">
                <a:solidFill>
                  <a:srgbClr val="18232F"/>
                </a:solidFill>
                <a:effectLst/>
                <a:latin typeface="karla" pitchFamily="2" charset="0"/>
              </a:rPr>
              <a:t>What's Up on WhatsApp? Group Chats and Kicking’ video showing primary pupils </a:t>
            </a:r>
            <a:r>
              <a:rPr lang="en-GB" b="0" i="0" dirty="0">
                <a:solidFill>
                  <a:srgbClr val="18232F"/>
                </a:solidFill>
                <a:effectLst/>
                <a:latin typeface="karla" pitchFamily="2" charset="0"/>
              </a:rPr>
              <a:t>talking about the realities of group chats and exclusion bullying - deliberately being left out to hurt someone's feelings. </a:t>
            </a:r>
            <a:endParaRPr lang="en-US" b="1" kern="1200" dirty="0">
              <a:latin typeface="+mj-lt"/>
              <a:ea typeface="+mj-ea"/>
              <a:cs typeface="+mj-cs"/>
            </a:endParaRPr>
          </a:p>
          <a:p>
            <a:endParaRPr lang="en-US" b="1" kern="1200" dirty="0">
              <a:latin typeface="+mj-lt"/>
              <a:ea typeface="+mj-ea"/>
              <a:cs typeface="+mj-cs"/>
            </a:endParaRPr>
          </a:p>
          <a:p>
            <a:r>
              <a:rPr lang="en-US" b="0" kern="1200" dirty="0">
                <a:latin typeface="+mj-lt"/>
                <a:ea typeface="+mj-ea"/>
                <a:cs typeface="+mj-cs"/>
              </a:rPr>
              <a:t>https://youtu.be/BpT8vFn6_eA</a:t>
            </a:r>
          </a:p>
        </p:txBody>
      </p:sp>
      <p:sp>
        <p:nvSpPr>
          <p:cNvPr id="4" name="Slide Number Placeholder 3"/>
          <p:cNvSpPr>
            <a:spLocks noGrp="1"/>
          </p:cNvSpPr>
          <p:nvPr>
            <p:ph type="sldNum" sz="quarter" idx="5"/>
          </p:nvPr>
        </p:nvSpPr>
        <p:spPr/>
        <p:txBody>
          <a:bodyPr/>
          <a:lstStyle/>
          <a:p>
            <a:fld id="{EF89B59B-2120-461D-8222-CE3302E55416}" type="slidenum">
              <a:rPr lang="en-GB" smtClean="0"/>
              <a:t>41</a:t>
            </a:fld>
            <a:endParaRPr lang="en-GB"/>
          </a:p>
        </p:txBody>
      </p:sp>
    </p:spTree>
    <p:extLst>
      <p:ext uri="{BB962C8B-B14F-4D97-AF65-F5344CB8AC3E}">
        <p14:creationId xmlns:p14="http://schemas.microsoft.com/office/powerpoint/2010/main" val="2835360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SHARE</a:t>
            </a:r>
            <a:r>
              <a:rPr lang="en-GB" dirty="0"/>
              <a:t> – 5 top tips from the parent safety guide at https://www.internetmatters.org/resources/whatsapp-safety-a-how-to-guide-for-parents/#whatsapp-safety-tips</a:t>
            </a:r>
          </a:p>
          <a:p>
            <a:endParaRPr lang="en-GB" dirty="0"/>
          </a:p>
          <a:p>
            <a:r>
              <a:rPr lang="en-GB" b="1" dirty="0"/>
              <a:t>EXPLAIN</a:t>
            </a:r>
            <a:r>
              <a:rPr lang="en-GB" dirty="0"/>
              <a:t> – it’s useful to talk with children about etiquette when using group chats e.g.</a:t>
            </a:r>
          </a:p>
          <a:p>
            <a:pPr marL="171450" indent="-171450">
              <a:buFont typeface="Arial" panose="020B0604020202020204" pitchFamily="34" charset="0"/>
              <a:buChar char="•"/>
            </a:pPr>
            <a:r>
              <a:rPr lang="en-GB" dirty="0"/>
              <a:t>how to communicate</a:t>
            </a:r>
          </a:p>
          <a:p>
            <a:pPr marL="171450" indent="-171450">
              <a:buFont typeface="Arial" panose="020B0604020202020204" pitchFamily="34" charset="0"/>
              <a:buChar char="•"/>
            </a:pPr>
            <a:r>
              <a:rPr lang="en-GB" dirty="0"/>
              <a:t>what language to use/not use</a:t>
            </a:r>
          </a:p>
          <a:p>
            <a:pPr marL="171450" indent="-171450">
              <a:buFont typeface="Arial" panose="020B0604020202020204" pitchFamily="34" charset="0"/>
              <a:buChar char="•"/>
            </a:pPr>
            <a:r>
              <a:rPr lang="en-GB" dirty="0"/>
              <a:t>recognition that others may see your messages if copied and shared</a:t>
            </a:r>
          </a:p>
          <a:p>
            <a:pPr marL="171450" indent="-171450">
              <a:buFont typeface="Arial" panose="020B0604020202020204" pitchFamily="34" charset="0"/>
              <a:buChar char="•"/>
            </a:pPr>
            <a:r>
              <a:rPr lang="en-GB" dirty="0"/>
              <a:t>what to do if someone is unkind to them or others etc.</a:t>
            </a:r>
          </a:p>
        </p:txBody>
      </p:sp>
      <p:sp>
        <p:nvSpPr>
          <p:cNvPr id="4" name="Slide Number Placeholder 3"/>
          <p:cNvSpPr>
            <a:spLocks noGrp="1"/>
          </p:cNvSpPr>
          <p:nvPr>
            <p:ph type="sldNum" sz="quarter" idx="5"/>
          </p:nvPr>
        </p:nvSpPr>
        <p:spPr/>
        <p:txBody>
          <a:bodyPr/>
          <a:lstStyle/>
          <a:p>
            <a:fld id="{EF89B59B-2120-461D-8222-CE3302E55416}" type="slidenum">
              <a:rPr lang="en-GB" smtClean="0"/>
              <a:t>42</a:t>
            </a:fld>
            <a:endParaRPr lang="en-GB"/>
          </a:p>
        </p:txBody>
      </p:sp>
    </p:spTree>
    <p:extLst>
      <p:ext uri="{BB962C8B-B14F-4D97-AF65-F5344CB8AC3E}">
        <p14:creationId xmlns:p14="http://schemas.microsoft.com/office/powerpoint/2010/main" val="1916012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p>
          <a:p>
            <a:pPr marL="171450" indent="-171450">
              <a:buFont typeface="Arial" panose="020B0604020202020204" pitchFamily="34" charset="0"/>
              <a:buChar char="•"/>
            </a:pPr>
            <a:r>
              <a:rPr lang="en-GB" b="0" dirty="0"/>
              <a:t>Children often use online gaming as a </a:t>
            </a:r>
            <a:r>
              <a:rPr lang="en-GB" b="1" dirty="0"/>
              <a:t>tool to communicate with their peers</a:t>
            </a:r>
            <a:r>
              <a:rPr lang="en-GB" b="0" dirty="0"/>
              <a:t>, with 64% of 8-17s who game online chatting through the game with friends and/or people they know in real life.</a:t>
            </a:r>
          </a:p>
          <a:p>
            <a:pPr marL="171450" indent="-171450">
              <a:buFont typeface="Arial" panose="020B0604020202020204" pitchFamily="34" charset="0"/>
              <a:buChar char="•"/>
            </a:pPr>
            <a:r>
              <a:rPr lang="en-GB" b="0" dirty="0"/>
              <a:t>However, </a:t>
            </a:r>
            <a:r>
              <a:rPr lang="en-GB" b="1" dirty="0"/>
              <a:t>31% of children who game online, communicate with strangers </a:t>
            </a:r>
            <a:r>
              <a:rPr lang="en-GB" b="0" dirty="0"/>
              <a:t>as well.</a:t>
            </a:r>
          </a:p>
          <a:p>
            <a:pPr marL="171450" indent="-171450">
              <a:buFont typeface="Arial" panose="020B0604020202020204" pitchFamily="34" charset="0"/>
              <a:buChar char="•"/>
            </a:pPr>
            <a:r>
              <a:rPr lang="en-GB" b="0" dirty="0"/>
              <a:t>A higher proportion of these children now play shooter games than last year (15% vs 10% in 2022). This may raise concerns about </a:t>
            </a:r>
            <a:r>
              <a:rPr lang="en-GB" b="1" dirty="0"/>
              <a:t>how age appropriate the games favoured by some younger children actually are</a:t>
            </a:r>
            <a:r>
              <a:rPr lang="en-GB" b="0" dirty="0"/>
              <a:t>. </a:t>
            </a:r>
          </a:p>
          <a:p>
            <a:endParaRPr lang="en-GB" dirty="0"/>
          </a:p>
          <a:p>
            <a:endParaRPr lang="en-GB" dirty="0"/>
          </a:p>
          <a:p>
            <a:r>
              <a:rPr lang="en-GB" dirty="0"/>
              <a:t>Gaming is a central part of many children’s lives, and this year we have seen an increase in the already high proportion of children who game online, rising from 57% of all 3-17s in 2022 to 60% this year. This increase is driven by children at both ends of the age bands in Ofcom’s study: since 2022, we have seen increases in the proportion who play games online among 3-4s (23% vs 18%) and 5-7s (41% vs 34%) as well as among 16-17s (79% vs 72%). As in previous years, more boys aged 3-17 game online than girls of the same age (71% vs 58%). </a:t>
            </a:r>
          </a:p>
        </p:txBody>
      </p:sp>
      <p:sp>
        <p:nvSpPr>
          <p:cNvPr id="4" name="Slide Number Placeholder 3"/>
          <p:cNvSpPr>
            <a:spLocks noGrp="1"/>
          </p:cNvSpPr>
          <p:nvPr>
            <p:ph type="sldNum" sz="quarter" idx="5"/>
          </p:nvPr>
        </p:nvSpPr>
        <p:spPr/>
        <p:txBody>
          <a:bodyPr/>
          <a:lstStyle/>
          <a:p>
            <a:fld id="{EF89B59B-2120-461D-8222-CE3302E55416}" type="slidenum">
              <a:rPr lang="en-GB" smtClean="0"/>
              <a:t>43</a:t>
            </a:fld>
            <a:endParaRPr lang="en-GB"/>
          </a:p>
        </p:txBody>
      </p:sp>
    </p:spTree>
    <p:extLst>
      <p:ext uri="{BB962C8B-B14F-4D97-AF65-F5344CB8AC3E}">
        <p14:creationId xmlns:p14="http://schemas.microsoft.com/office/powerpoint/2010/main" val="1249739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44</a:t>
            </a:fld>
            <a:endParaRPr lang="en-GB"/>
          </a:p>
        </p:txBody>
      </p:sp>
    </p:spTree>
    <p:extLst>
      <p:ext uri="{BB962C8B-B14F-4D97-AF65-F5344CB8AC3E}">
        <p14:creationId xmlns:p14="http://schemas.microsoft.com/office/powerpoint/2010/main" val="747377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4E4757"/>
                </a:solidFill>
                <a:effectLst/>
                <a:latin typeface="proxima-nova"/>
              </a:rPr>
              <a:t>UK uses the PEGI (Pan European Game Information) system to give games their age ratings to help people </a:t>
            </a:r>
            <a:r>
              <a:rPr lang="en-GB" b="0" i="0" dirty="0">
                <a:solidFill>
                  <a:srgbClr val="4D5156"/>
                </a:solidFill>
                <a:effectLst/>
                <a:latin typeface="arial" panose="020B0604020202020204" pitchFamily="34" charset="0"/>
              </a:rPr>
              <a:t>make informed decisions when buying video games or apps through the use of age recommendations and content descriptors. </a:t>
            </a:r>
            <a:r>
              <a:rPr lang="en-GB" b="0" i="0" dirty="0">
                <a:solidFill>
                  <a:srgbClr val="4E4757"/>
                </a:solidFill>
                <a:effectLst/>
                <a:latin typeface="proxima-nova"/>
              </a:rPr>
              <a:t>.</a:t>
            </a:r>
            <a:r>
              <a:rPr lang="en-GB" b="0" i="0" dirty="0">
                <a:solidFill>
                  <a:srgbClr val="4D5156"/>
                </a:solidFill>
                <a:effectLst/>
                <a:latin typeface="arial" panose="020B0604020202020204" pitchFamily="34" charset="0"/>
              </a:rPr>
              <a:t>You can find out more here: https://parentzone.org.uk/article/pegi-games-ratings#:~:text=The%20UK%20uses%20the%20PEGI,about%20how%20PEGI%20classifies%20games. </a:t>
            </a: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45</a:t>
            </a:fld>
            <a:endParaRPr lang="en-GB"/>
          </a:p>
        </p:txBody>
      </p:sp>
    </p:spTree>
    <p:extLst>
      <p:ext uri="{BB962C8B-B14F-4D97-AF65-F5344CB8AC3E}">
        <p14:creationId xmlns:p14="http://schemas.microsoft.com/office/powerpoint/2010/main" val="3155609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REMIND – </a:t>
            </a:r>
            <a:r>
              <a:rPr lang="en-GB" b="0" dirty="0"/>
              <a:t>they don’t need to be experts, but they can empower themselves by finding out about the suitability of the games/apps their child uses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SHOW</a:t>
            </a:r>
            <a:r>
              <a:rPr lang="en-GB" dirty="0"/>
              <a:t> – the Common Sense Media page and pick an app or game to show how easy it is to find a review</a:t>
            </a:r>
          </a:p>
        </p:txBody>
      </p:sp>
      <p:sp>
        <p:nvSpPr>
          <p:cNvPr id="4" name="Slide Number Placeholder 3"/>
          <p:cNvSpPr>
            <a:spLocks noGrp="1"/>
          </p:cNvSpPr>
          <p:nvPr>
            <p:ph type="sldNum" sz="quarter" idx="5"/>
          </p:nvPr>
        </p:nvSpPr>
        <p:spPr/>
        <p:txBody>
          <a:bodyPr/>
          <a:lstStyle/>
          <a:p>
            <a:fld id="{5985D112-682F-4487-9187-E5AF34266267}" type="slidenum">
              <a:rPr lang="en-GB" smtClean="0"/>
              <a:t>46</a:t>
            </a:fld>
            <a:endParaRPr lang="en-GB"/>
          </a:p>
        </p:txBody>
      </p:sp>
    </p:spTree>
    <p:extLst>
      <p:ext uri="{BB962C8B-B14F-4D97-AF65-F5344CB8AC3E}">
        <p14:creationId xmlns:p14="http://schemas.microsoft.com/office/powerpoint/2010/main" val="3844246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47</a:t>
            </a:fld>
            <a:endParaRPr lang="en-GB"/>
          </a:p>
        </p:txBody>
      </p:sp>
    </p:spTree>
    <p:extLst>
      <p:ext uri="{BB962C8B-B14F-4D97-AF65-F5344CB8AC3E}">
        <p14:creationId xmlns:p14="http://schemas.microsoft.com/office/powerpoint/2010/main" val="25638866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Only a third of parents know the correct minimum age requirement for most social media platforms. </a:t>
            </a:r>
            <a:r>
              <a:rPr lang="en-GB" b="1" dirty="0"/>
              <a:t>Although the majority of parents of all 3-17s (84%) are aware that there are minimum age requirements for using most social media apps or sites, only a third (32%) think, correctly, that the minimum age requirement for most social media sites and apps is 13. </a:t>
            </a:r>
            <a:r>
              <a:rPr lang="en-GB" dirty="0"/>
              <a:t>However, a further 31% put the minimum age at 14 or above. More than a third (36%) of parents of all 3-17s say they would allow their child to have a profile on sites or apps before they had reached the minimum age required. While this is unchanged at an overall level since 2022, there has been an increase in the proportion of parents of all 5-7s who say they would do this (30% vs 25% in 2022).</a:t>
            </a:r>
          </a:p>
        </p:txBody>
      </p:sp>
      <p:sp>
        <p:nvSpPr>
          <p:cNvPr id="4" name="Slide Number Placeholder 3"/>
          <p:cNvSpPr>
            <a:spLocks noGrp="1"/>
          </p:cNvSpPr>
          <p:nvPr>
            <p:ph type="sldNum" sz="quarter" idx="5"/>
          </p:nvPr>
        </p:nvSpPr>
        <p:spPr/>
        <p:txBody>
          <a:bodyPr/>
          <a:lstStyle/>
          <a:p>
            <a:fld id="{5985D112-682F-4487-9187-E5AF34266267}" type="slidenum">
              <a:rPr lang="en-GB" smtClean="0"/>
              <a:t>48</a:t>
            </a:fld>
            <a:endParaRPr lang="en-GB"/>
          </a:p>
        </p:txBody>
      </p:sp>
    </p:spTree>
    <p:extLst>
      <p:ext uri="{BB962C8B-B14F-4D97-AF65-F5344CB8AC3E}">
        <p14:creationId xmlns:p14="http://schemas.microsoft.com/office/powerpoint/2010/main" val="2007654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dirty="0"/>
              <a:t>Up to a quarter of children aged 8-17 said they had changed their date of birth on their profile since initially setting it up. </a:t>
            </a:r>
          </a:p>
          <a:p>
            <a:pPr marL="0" lvl="0" indent="0" algn="l">
              <a:buFont typeface="Arial" panose="020B0604020202020204" pitchFamily="34" charset="0"/>
              <a:buNone/>
            </a:pPr>
            <a:r>
              <a:rPr lang="en-GB" dirty="0"/>
              <a:t>• This was most likely to be cited for Facebook (24%) and TikTok (23%), followed by Instagram and X/Twitter (both 19%). </a:t>
            </a:r>
          </a:p>
          <a:p>
            <a:pPr marL="0" lvl="0" indent="0" algn="l">
              <a:buFont typeface="Arial" panose="020B0604020202020204" pitchFamily="34" charset="0"/>
              <a:buNone/>
            </a:pPr>
            <a:r>
              <a:rPr lang="en-GB" dirty="0"/>
              <a:t>• Proportions doing this were higher among 8-12s for both TikTok and Instagram.</a:t>
            </a:r>
            <a:endParaRPr lang="en-GB" b="0" i="0" dirty="0">
              <a:solidFill>
                <a:srgbClr val="202124"/>
              </a:solidFill>
              <a:effectLst/>
              <a:latin typeface="arial" panose="020B0604020202020204" pitchFamily="34" charset="0"/>
            </a:endParaRPr>
          </a:p>
          <a:p>
            <a:pPr marL="0" lvl="0" indent="0" algn="l">
              <a:buFont typeface="Arial" panose="020B0604020202020204" pitchFamily="34" charset="0"/>
              <a:buNone/>
            </a:pPr>
            <a:r>
              <a:rPr lang="en-GB" b="0" i="0" dirty="0">
                <a:solidFill>
                  <a:srgbClr val="202124"/>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5985D112-682F-4487-9187-E5AF34266267}" type="slidenum">
              <a:rPr lang="en-GB" smtClean="0"/>
              <a:t>49</a:t>
            </a:fld>
            <a:endParaRPr lang="en-GB"/>
          </a:p>
        </p:txBody>
      </p:sp>
    </p:spTree>
    <p:extLst>
      <p:ext uri="{BB962C8B-B14F-4D97-AF65-F5344CB8AC3E}">
        <p14:creationId xmlns:p14="http://schemas.microsoft.com/office/powerpoint/2010/main" val="1270000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5</a:t>
            </a:fld>
            <a:endParaRPr lang="en-GB"/>
          </a:p>
        </p:txBody>
      </p:sp>
    </p:spTree>
    <p:extLst>
      <p:ext uri="{BB962C8B-B14F-4D97-AF65-F5344CB8AC3E}">
        <p14:creationId xmlns:p14="http://schemas.microsoft.com/office/powerpoint/2010/main" val="2844696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50</a:t>
            </a:fld>
            <a:endParaRPr lang="en-GB"/>
          </a:p>
        </p:txBody>
      </p:sp>
    </p:spTree>
    <p:extLst>
      <p:ext uri="{BB962C8B-B14F-4D97-AF65-F5344CB8AC3E}">
        <p14:creationId xmlns:p14="http://schemas.microsoft.com/office/powerpoint/2010/main" val="6225567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a:t>*CAUTION - Low base size, figures are indicative only (Ofcom)</a:t>
            </a:r>
            <a:endParaRPr lang="en-GB" b="0" i="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51</a:t>
            </a:fld>
            <a:endParaRPr lang="en-GB"/>
          </a:p>
        </p:txBody>
      </p:sp>
    </p:spTree>
    <p:extLst>
      <p:ext uri="{BB962C8B-B14F-4D97-AF65-F5344CB8AC3E}">
        <p14:creationId xmlns:p14="http://schemas.microsoft.com/office/powerpoint/2010/main" val="17952689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3000" b="1" dirty="0"/>
              <a:t>ASK</a:t>
            </a:r>
            <a:r>
              <a:rPr lang="en-GB" sz="3000" dirty="0"/>
              <a:t> – Why does this matter?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3000" b="1" dirty="0"/>
              <a:t>TELL</a:t>
            </a:r>
            <a:r>
              <a:rPr lang="en-GB" sz="3000" dirty="0"/>
              <a:t>:</a:t>
            </a:r>
          </a:p>
          <a:p>
            <a:pPr marL="285750" indent="-285750">
              <a:buFont typeface="Arial" panose="020B0604020202020204" pitchFamily="34" charset="0"/>
              <a:buChar char="•"/>
            </a:pPr>
            <a:r>
              <a:rPr lang="en-GB" sz="3000" dirty="0"/>
              <a:t>M</a:t>
            </a:r>
            <a:r>
              <a:rPr lang="en-GB" sz="3000" i="0" dirty="0">
                <a:effectLst/>
              </a:rPr>
              <a:t>any children have online profiles that make them appear older than they actually are</a:t>
            </a:r>
            <a:r>
              <a:rPr lang="en-GB" sz="3000" dirty="0"/>
              <a:t> – exposing them to </a:t>
            </a:r>
            <a:r>
              <a:rPr lang="en-GB" sz="3000" b="1" dirty="0"/>
              <a:t>content inappropriate for their age and harmful online interaction </a:t>
            </a:r>
            <a:r>
              <a:rPr lang="en-GB" sz="3000" dirty="0"/>
              <a:t>with other users; for example: peer to </a:t>
            </a:r>
            <a:r>
              <a:rPr lang="en-GB" sz="3000" b="1" dirty="0"/>
              <a:t>peer pressure</a:t>
            </a:r>
            <a:r>
              <a:rPr lang="en-GB" sz="3000" dirty="0"/>
              <a:t>, commercial </a:t>
            </a:r>
            <a:r>
              <a:rPr lang="en-GB" sz="3000" b="1" dirty="0"/>
              <a:t>advertising</a:t>
            </a:r>
            <a:r>
              <a:rPr lang="en-GB" sz="3000" dirty="0"/>
              <a:t> and </a:t>
            </a:r>
            <a:r>
              <a:rPr lang="en-GB" sz="3000" b="1" dirty="0"/>
              <a:t>adults posing as childre</a:t>
            </a:r>
            <a:r>
              <a:rPr lang="en-GB" sz="3000" dirty="0"/>
              <a:t>n or young adults with the intention to </a:t>
            </a:r>
            <a:r>
              <a:rPr lang="en-GB" sz="3000" b="1" dirty="0"/>
              <a:t>groom</a:t>
            </a:r>
            <a:r>
              <a:rPr lang="en-GB" sz="3000" dirty="0"/>
              <a:t> or </a:t>
            </a:r>
            <a:r>
              <a:rPr lang="en-GB" sz="3000" b="1" dirty="0"/>
              <a:t>exploit</a:t>
            </a:r>
            <a:r>
              <a:rPr lang="en-GB" sz="3000" dirty="0"/>
              <a:t> them for </a:t>
            </a:r>
            <a:r>
              <a:rPr lang="en-GB" sz="3000" b="1" dirty="0"/>
              <a:t>sexual</a:t>
            </a:r>
            <a:r>
              <a:rPr lang="en-GB" sz="3000" dirty="0"/>
              <a:t>, </a:t>
            </a:r>
            <a:r>
              <a:rPr lang="en-GB" sz="3000" b="1" dirty="0"/>
              <a:t>criminal</a:t>
            </a:r>
            <a:r>
              <a:rPr lang="en-GB" sz="3000" dirty="0"/>
              <a:t>, </a:t>
            </a:r>
            <a:r>
              <a:rPr lang="en-GB" sz="3000" b="1" dirty="0"/>
              <a:t>financial</a:t>
            </a:r>
            <a:r>
              <a:rPr lang="en-GB" sz="3000" dirty="0"/>
              <a:t> or other purposes</a:t>
            </a:r>
            <a:endParaRPr lang="en-GB" sz="3000" b="1" dirty="0">
              <a:highlight>
                <a:srgbClr val="FFFFFF"/>
              </a:highlight>
            </a:endParaRPr>
          </a:p>
          <a:p>
            <a:pPr marL="285750" indent="-285750">
              <a:buFont typeface="Arial" panose="020B0604020202020204" pitchFamily="34" charset="0"/>
              <a:buChar char="•"/>
            </a:pPr>
            <a:r>
              <a:rPr lang="en-GB" sz="3000" b="1" dirty="0"/>
              <a:t>Addictive algorithms </a:t>
            </a:r>
            <a:r>
              <a:rPr lang="en-GB" sz="3000" b="1" i="0" dirty="0">
                <a:effectLst/>
                <a:latin typeface="Mark Pro"/>
              </a:rPr>
              <a:t>can make it harder to take a break </a:t>
            </a:r>
            <a:r>
              <a:rPr lang="en-GB" sz="3000" i="0" dirty="0">
                <a:effectLst/>
                <a:latin typeface="Mark Pro"/>
              </a:rPr>
              <a:t>and maintain a healthy balance between time on and offline</a:t>
            </a:r>
          </a:p>
          <a:p>
            <a:pPr marL="285750" indent="-285750">
              <a:buFont typeface="Arial" panose="020B0604020202020204" pitchFamily="34" charset="0"/>
              <a:buChar char="•"/>
            </a:pPr>
            <a:r>
              <a:rPr lang="en-GB" sz="3000" dirty="0"/>
              <a:t>Algorithms can also target content similar to what you’ve already selected. This can prevent you from finding new ideas and perspectives, create </a:t>
            </a:r>
            <a:r>
              <a:rPr lang="en-GB" sz="3000" b="1" dirty="0"/>
              <a:t>misinformation and  reinforce stereotypes</a:t>
            </a:r>
            <a:r>
              <a:rPr lang="en-GB" sz="3000" dirty="0"/>
              <a:t>.</a:t>
            </a:r>
            <a:r>
              <a:rPr lang="en-GB" sz="3000" dirty="0">
                <a:highlight>
                  <a:srgbClr val="FFFF00"/>
                </a:highlight>
              </a:rPr>
              <a:t> </a:t>
            </a:r>
            <a:endParaRPr lang="en-GB" sz="3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0" dirty="0"/>
          </a:p>
        </p:txBody>
      </p:sp>
      <p:sp>
        <p:nvSpPr>
          <p:cNvPr id="4" name="Slide Number Placeholder 3"/>
          <p:cNvSpPr>
            <a:spLocks noGrp="1"/>
          </p:cNvSpPr>
          <p:nvPr>
            <p:ph type="sldNum" sz="quarter" idx="5"/>
          </p:nvPr>
        </p:nvSpPr>
        <p:spPr/>
        <p:txBody>
          <a:bodyPr/>
          <a:lstStyle/>
          <a:p>
            <a:fld id="{5985D112-682F-4487-9187-E5AF34266267}" type="slidenum">
              <a:rPr lang="en-GB" smtClean="0"/>
              <a:t>52</a:t>
            </a:fld>
            <a:endParaRPr lang="en-GB"/>
          </a:p>
        </p:txBody>
      </p:sp>
    </p:spTree>
    <p:extLst>
      <p:ext uri="{BB962C8B-B14F-4D97-AF65-F5344CB8AC3E}">
        <p14:creationId xmlns:p14="http://schemas.microsoft.com/office/powerpoint/2010/main" val="8499445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sz="3000" dirty="0"/>
              <a:t>Five-to-seven-year-olds are becoming increasingly present online, which may pose greater risks for them: Compared to last year, a higher proportion of all 5-7s use apps/sites to do each of these activities: </a:t>
            </a:r>
          </a:p>
          <a:p>
            <a:pPr marL="171450" lvl="0" indent="-171450" algn="l">
              <a:buFont typeface="Arial" panose="020B0604020202020204" pitchFamily="34" charset="0"/>
              <a:buChar char="•"/>
            </a:pPr>
            <a:r>
              <a:rPr lang="en-GB" sz="3000" dirty="0"/>
              <a:t>send messages or make voice/video calls (from 59% to 65%)</a:t>
            </a:r>
          </a:p>
          <a:p>
            <a:pPr marL="171450" lvl="0" indent="-171450" algn="l">
              <a:buFont typeface="Arial" panose="020B0604020202020204" pitchFamily="34" charset="0"/>
              <a:buChar char="•"/>
            </a:pPr>
            <a:r>
              <a:rPr lang="en-GB" sz="3000" dirty="0"/>
              <a:t>use social media apps or sites (from 30% to 38%)</a:t>
            </a:r>
          </a:p>
          <a:p>
            <a:pPr marL="171450" lvl="0" indent="-171450" algn="l">
              <a:buFont typeface="Arial" panose="020B0604020202020204" pitchFamily="34" charset="0"/>
              <a:buChar char="•"/>
            </a:pPr>
            <a:r>
              <a:rPr lang="en-GB" sz="3000" dirty="0"/>
              <a:t>watch livestreaming apps or sites (39% to 50%)</a:t>
            </a:r>
          </a:p>
          <a:p>
            <a:pPr marL="171450" lvl="0" indent="-171450" algn="l">
              <a:buFont typeface="Arial" panose="020B0604020202020204" pitchFamily="34" charset="0"/>
              <a:buChar char="•"/>
            </a:pPr>
            <a:r>
              <a:rPr lang="en-GB" sz="3000" dirty="0"/>
              <a:t>game online (34% to 41%). </a:t>
            </a:r>
          </a:p>
          <a:p>
            <a:pPr marL="0" lvl="0" indent="0" algn="l">
              <a:buFont typeface="Arial" panose="020B0604020202020204" pitchFamily="34" charset="0"/>
              <a:buNone/>
            </a:pPr>
            <a:r>
              <a:rPr lang="en-GB" sz="3000" dirty="0"/>
              <a:t>Children this age are also more likely to use WhatsApp (37% vs 29%), TikTok (30% vs 25%), Instagram (22% vs 14%) and Discord (4% vs. 2%) compared to last year.</a:t>
            </a:r>
            <a:endParaRPr lang="en-GB" sz="30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53</a:t>
            </a:fld>
            <a:endParaRPr lang="en-GB"/>
          </a:p>
        </p:txBody>
      </p:sp>
    </p:spTree>
    <p:extLst>
      <p:ext uri="{BB962C8B-B14F-4D97-AF65-F5344CB8AC3E}">
        <p14:creationId xmlns:p14="http://schemas.microsoft.com/office/powerpoint/2010/main" val="4463448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sz="3000" dirty="0"/>
              <a:t>Linked to this, Ofcom ask parents of children who use social media apps/sites whether their child uses these independently or not, and 32% of parents of 5-7s in this category reported that their child does use them on their own, with a further 42% of parents saying they use social media with their child. Therefore, 5-7-year-olds are not only increasingly present online, but some are also independent in their use of certain sites/apps.</a:t>
            </a:r>
            <a:endParaRPr lang="en-GB" sz="30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54</a:t>
            </a:fld>
            <a:endParaRPr lang="en-GB"/>
          </a:p>
        </p:txBody>
      </p:sp>
    </p:spTree>
    <p:extLst>
      <p:ext uri="{BB962C8B-B14F-4D97-AF65-F5344CB8AC3E}">
        <p14:creationId xmlns:p14="http://schemas.microsoft.com/office/powerpoint/2010/main" val="12177358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55</a:t>
            </a:fld>
            <a:endParaRPr lang="en-GB"/>
          </a:p>
        </p:txBody>
      </p:sp>
    </p:spTree>
    <p:extLst>
      <p:ext uri="{BB962C8B-B14F-4D97-AF65-F5344CB8AC3E}">
        <p14:creationId xmlns:p14="http://schemas.microsoft.com/office/powerpoint/2010/main" val="3659147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dirty="0">
                <a:solidFill>
                  <a:srgbClr val="202124"/>
                </a:solidFill>
                <a:effectLst/>
                <a:latin typeface="arial" panose="020B0604020202020204" pitchFamily="34" charset="0"/>
              </a:rPr>
              <a:t>TELL</a:t>
            </a:r>
            <a:r>
              <a:rPr lang="en-GB" b="0" i="0" dirty="0">
                <a:solidFill>
                  <a:srgbClr val="202124"/>
                </a:solidFill>
                <a:effectLst/>
                <a:latin typeface="arial" panose="020B0604020202020204" pitchFamily="34" charset="0"/>
              </a:rPr>
              <a:t> - </a:t>
            </a:r>
            <a:r>
              <a:rPr lang="en-GB" b="0" i="0" dirty="0">
                <a:solidFill>
                  <a:srgbClr val="000000"/>
                </a:solidFill>
                <a:effectLst/>
                <a:latin typeface="NSPCC-Bold"/>
              </a:rPr>
              <a:t>The 4 Cs of online safety is a useful way to identify online safety risks for children (</a:t>
            </a:r>
            <a:r>
              <a:rPr lang="en-GB" b="0" i="0" dirty="0">
                <a:solidFill>
                  <a:srgbClr val="000000"/>
                </a:solidFill>
                <a:effectLst/>
                <a:latin typeface="NSPCC-Regular"/>
              </a:rPr>
              <a:t>content, contact, conduct and commerce)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000000"/>
                </a:solidFill>
                <a:effectLst/>
                <a:latin typeface="NSPCC-Regular"/>
              </a:rPr>
              <a:t>We will now take a look at some of these in more detail over the next few slides</a:t>
            </a:r>
            <a:endParaRPr lang="en-GB" b="0" i="0" dirty="0">
              <a:solidFill>
                <a:srgbClr val="000000"/>
              </a:solidFill>
              <a:effectLst/>
              <a:latin typeface="NSPCC-Bold"/>
            </a:endParaRPr>
          </a:p>
          <a:p>
            <a:pPr marL="0" lvl="0" indent="0" algn="l">
              <a:buFont typeface="Arial" panose="020B0604020202020204" pitchFamily="34" charset="0"/>
              <a:buNone/>
            </a:pPr>
            <a:endParaRPr lang="en-GB" sz="30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56</a:t>
            </a:fld>
            <a:endParaRPr lang="en-GB"/>
          </a:p>
        </p:txBody>
      </p:sp>
    </p:spTree>
    <p:extLst>
      <p:ext uri="{BB962C8B-B14F-4D97-AF65-F5344CB8AC3E}">
        <p14:creationId xmlns:p14="http://schemas.microsoft.com/office/powerpoint/2010/main" val="24730023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57</a:t>
            </a:fld>
            <a:endParaRPr lang="en-GB"/>
          </a:p>
        </p:txBody>
      </p:sp>
    </p:spTree>
    <p:extLst>
      <p:ext uri="{BB962C8B-B14F-4D97-AF65-F5344CB8AC3E}">
        <p14:creationId xmlns:p14="http://schemas.microsoft.com/office/powerpoint/2010/main" val="27691443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Revealing Reality did this research to explore what some vulnerable children are seeing and doing on their phones</a:t>
            </a:r>
          </a:p>
          <a:p>
            <a:r>
              <a:rPr lang="en-GB" b="1" dirty="0"/>
              <a:t>TELL</a:t>
            </a:r>
            <a:r>
              <a:rPr lang="en-GB" dirty="0"/>
              <a:t> - They’re not viewing this content on the dark web, finding it buried on hard-to-reach websites or through clandestine underground networks. They see it on mainstream social media and messaging platforms, primarily on Snapchat.</a:t>
            </a:r>
          </a:p>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58</a:t>
            </a:fld>
            <a:endParaRPr lang="en-GB"/>
          </a:p>
        </p:txBody>
      </p:sp>
    </p:spTree>
    <p:extLst>
      <p:ext uri="{BB962C8B-B14F-4D97-AF65-F5344CB8AC3E}">
        <p14:creationId xmlns:p14="http://schemas.microsoft.com/office/powerpoint/2010/main" val="29806386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TELL:</a:t>
            </a:r>
          </a:p>
          <a:p>
            <a:pPr marL="171450" indent="-171450">
              <a:buFont typeface="Arial" panose="020B0604020202020204" pitchFamily="34" charset="0"/>
              <a:buChar char="•"/>
            </a:pPr>
            <a:r>
              <a:rPr lang="en-GB" b="1" dirty="0"/>
              <a:t>A third of 8-17-year-old children are being exposed to content online that they find worrying or nasty, but only 20% of parents report their child telling them </a:t>
            </a:r>
            <a:r>
              <a:rPr lang="en-GB" dirty="0"/>
              <a:t>they had seen something online that scared or upset them in the same time frame. </a:t>
            </a:r>
          </a:p>
          <a:p>
            <a:pPr marL="171450" indent="-171450">
              <a:buFont typeface="Arial" panose="020B0604020202020204" pitchFamily="34" charset="0"/>
              <a:buChar char="•"/>
            </a:pPr>
            <a:r>
              <a:rPr lang="en-GB" b="1" dirty="0"/>
              <a:t>The likelihood of children seeing this type of content increases with age -</a:t>
            </a:r>
            <a:r>
              <a:rPr lang="en-GB" dirty="0"/>
              <a:t> just over a third of 12-17s say they have been exposed to this type of content in the past year (34%) compared to 28% of 8-11-year-olds.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94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6</a:t>
            </a:fld>
            <a:endParaRPr lang="en-GB"/>
          </a:p>
        </p:txBody>
      </p:sp>
    </p:spTree>
    <p:extLst>
      <p:ext uri="{BB962C8B-B14F-4D97-AF65-F5344CB8AC3E}">
        <p14:creationId xmlns:p14="http://schemas.microsoft.com/office/powerpoint/2010/main" val="37149981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Three in ten of all 8-17s (31%) have experienced bullying via communications technology, compared to less than two in ten (18%) who have experienced it face-to-face. These two experiences are not necessarily mutually exclusive, and some bullying may be carried over between the online and offline worlds. While we have not seen any movement in these overall proportions since last year, we have noticed an increase in the proportion of all 8-17s who have experienced bullying via social media apps/sites (18% vs 15% in 2022).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4648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The Online communication among children quantitative research study found that older girls (aged 16-18) were more likely than boys of the same age to have ever been exposed to all ten of the potentially uncomfortable or unwanted types of contact about which they were asked. These include receiving pictures or videos of naked/half-dressed people (32% vs 11%) and being asked to share naked/half-dressed pictures of themselves (24% vs 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919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SHARE</a:t>
            </a:r>
            <a:r>
              <a:rPr lang="en-GB" dirty="0"/>
              <a:t> – Taylor’s example above</a:t>
            </a:r>
          </a:p>
          <a:p>
            <a:endParaRPr lang="en-GB" dirty="0"/>
          </a:p>
          <a:p>
            <a:r>
              <a:rPr lang="en-GB" b="1" dirty="0"/>
              <a:t>ASK</a:t>
            </a:r>
            <a:r>
              <a:rPr lang="en-GB" dirty="0"/>
              <a:t> – are there other things you are aware of/have seen? Do you follow your child on Instagram, or have they added you as a friend?</a:t>
            </a:r>
          </a:p>
          <a:p>
            <a:endParaRPr lang="en-GB" dirty="0"/>
          </a:p>
          <a:p>
            <a:r>
              <a:rPr lang="en-GB" dirty="0"/>
              <a:t>You can refer to https://www.commonsensemedia.org/articles/parents-ultimate-guide-to-snapchat for additional tips</a:t>
            </a:r>
          </a:p>
        </p:txBody>
      </p:sp>
      <p:sp>
        <p:nvSpPr>
          <p:cNvPr id="4" name="Slide Number Placeholder 3"/>
          <p:cNvSpPr>
            <a:spLocks noGrp="1"/>
          </p:cNvSpPr>
          <p:nvPr>
            <p:ph type="sldNum" sz="quarter" idx="5"/>
          </p:nvPr>
        </p:nvSpPr>
        <p:spPr/>
        <p:txBody>
          <a:bodyPr/>
          <a:lstStyle/>
          <a:p>
            <a:fld id="{EF89B59B-2120-461D-8222-CE3302E55416}" type="slidenum">
              <a:rPr lang="en-GB" smtClean="0"/>
              <a:t>62</a:t>
            </a:fld>
            <a:endParaRPr lang="en-GB"/>
          </a:p>
        </p:txBody>
      </p:sp>
    </p:spTree>
    <p:extLst>
      <p:ext uri="{BB962C8B-B14F-4D97-AF65-F5344CB8AC3E}">
        <p14:creationId xmlns:p14="http://schemas.microsoft.com/office/powerpoint/2010/main" val="2467524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000" b="1" dirty="0"/>
              <a:t>SHARE</a:t>
            </a:r>
            <a:r>
              <a:rPr lang="en-GB" sz="4000" dirty="0"/>
              <a:t> – play relevant video to encourage discussion:</a:t>
            </a:r>
          </a:p>
          <a:p>
            <a:pPr marL="171450" indent="-171450">
              <a:buFont typeface="Arial" panose="020B0604020202020204" pitchFamily="34" charset="0"/>
              <a:buChar char="•"/>
            </a:pPr>
            <a:r>
              <a:rPr lang="en-GB" sz="4000" dirty="0"/>
              <a:t>youtu.be/XjV0lKYpakk?si=6ONdtZJRjfB6bSRj  – what parents/carers need to know</a:t>
            </a:r>
          </a:p>
          <a:p>
            <a:pPr marL="171450" indent="-171450">
              <a:buFont typeface="Arial" panose="020B0604020202020204" pitchFamily="34" charset="0"/>
              <a:buChar char="•"/>
            </a:pPr>
            <a:r>
              <a:rPr lang="en-GB" sz="4000" dirty="0"/>
              <a:t>youtu.be/E5LA2nKHVZ0?si=gU3_jXFF51TU3vTq – when should you be worried</a:t>
            </a:r>
          </a:p>
          <a:p>
            <a:pPr marL="0" lvl="0" indent="0" algn="l">
              <a:buFont typeface="Arial" panose="020B0604020202020204" pitchFamily="34" charset="0"/>
              <a:buNone/>
            </a:pPr>
            <a:endParaRPr lang="en-GB" sz="80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63</a:t>
            </a:fld>
            <a:endParaRPr lang="en-GB"/>
          </a:p>
        </p:txBody>
      </p:sp>
    </p:spTree>
    <p:extLst>
      <p:ext uri="{BB962C8B-B14F-4D97-AF65-F5344CB8AC3E}">
        <p14:creationId xmlns:p14="http://schemas.microsoft.com/office/powerpoint/2010/main" val="33305158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dirty="0">
                <a:solidFill>
                  <a:srgbClr val="202124"/>
                </a:solidFill>
                <a:effectLst/>
                <a:latin typeface="arial" panose="020B0604020202020204" pitchFamily="34" charset="0"/>
              </a:rPr>
              <a:t>SHARE</a:t>
            </a:r>
            <a:r>
              <a:rPr lang="en-GB" b="0" i="0" dirty="0">
                <a:solidFill>
                  <a:srgbClr val="202124"/>
                </a:solidFill>
                <a:effectLst/>
                <a:latin typeface="arial" panose="020B0604020202020204" pitchFamily="34" charset="0"/>
              </a:rPr>
              <a:t> – CEOP Parent and carers template letter and talk through key points on talking to your child and how to respond </a:t>
            </a:r>
            <a:r>
              <a:rPr lang="en-GB" dirty="0">
                <a:hlinkClick r:id="rId3"/>
              </a:rPr>
              <a:t>https://www.ceopeducation.co.uk/globalassets/professional/guidance/nca_financially_motivated_sexual_extortion_alert_education_eng.pdf</a:t>
            </a:r>
            <a:r>
              <a:rPr lang="en-GB"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If you wish to explore this further, please refer to https://www.flipsnack.com/internetmattersorg/dealing-with-sextortion-what-to-do-if-you-re-targeted/full-view.html </a:t>
            </a:r>
          </a:p>
          <a:p>
            <a:pPr marL="0" lvl="0" indent="0" algn="l">
              <a:buFont typeface="Arial" panose="020B0604020202020204" pitchFamily="34" charset="0"/>
              <a:buNone/>
            </a:pPr>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64</a:t>
            </a:fld>
            <a:endParaRPr lang="en-GB"/>
          </a:p>
        </p:txBody>
      </p:sp>
    </p:spTree>
    <p:extLst>
      <p:ext uri="{BB962C8B-B14F-4D97-AF65-F5344CB8AC3E}">
        <p14:creationId xmlns:p14="http://schemas.microsoft.com/office/powerpoint/2010/main" val="41147218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 – Talk to your children about these free reporting helplines to support them if they are worried.</a:t>
            </a:r>
          </a:p>
          <a:p>
            <a:r>
              <a:rPr lang="en-GB" dirty="0"/>
              <a:t>For older children, The Mix </a:t>
            </a:r>
            <a:r>
              <a:rPr lang="en-GB" b="0" i="0" dirty="0">
                <a:solidFill>
                  <a:srgbClr val="333742"/>
                </a:solidFill>
                <a:effectLst/>
                <a:latin typeface="Arial" panose="020B0604020202020204" pitchFamily="34" charset="0"/>
              </a:rPr>
              <a:t>provides help for young people aged 11-25</a:t>
            </a:r>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65</a:t>
            </a:fld>
            <a:endParaRPr lang="en-GB"/>
          </a:p>
        </p:txBody>
      </p:sp>
    </p:spTree>
    <p:extLst>
      <p:ext uri="{BB962C8B-B14F-4D97-AF65-F5344CB8AC3E}">
        <p14:creationId xmlns:p14="http://schemas.microsoft.com/office/powerpoint/2010/main" val="36430370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5000"/>
              </a:lnSpc>
              <a:spcBef>
                <a:spcPts val="750"/>
              </a:spcBef>
              <a:spcAft>
                <a:spcPts val="750"/>
              </a:spcAft>
            </a:pPr>
            <a:r>
              <a:rPr lang="en-GB" sz="3200" b="1" dirty="0">
                <a:solidFill>
                  <a:srgbClr val="34495E"/>
                </a:solidFill>
                <a:effectLst/>
                <a:latin typeface="Arial" panose="020B0604020202020204" pitchFamily="34" charset="0"/>
                <a:ea typeface="Aptos" panose="020B0004020202020204" pitchFamily="34" charset="0"/>
                <a:cs typeface="Aptos" panose="020B0004020202020204" pitchFamily="34" charset="0"/>
              </a:rPr>
              <a:t>TELL</a:t>
            </a:r>
            <a:r>
              <a:rPr lang="en-GB" sz="3200" dirty="0">
                <a:solidFill>
                  <a:srgbClr val="34495E"/>
                </a:solidFill>
                <a:effectLst/>
                <a:latin typeface="Arial" panose="020B0604020202020204" pitchFamily="34" charset="0"/>
                <a:ea typeface="Aptos" panose="020B0004020202020204" pitchFamily="34" charset="0"/>
                <a:cs typeface="Aptos" panose="020B0004020202020204" pitchFamily="34" charset="0"/>
              </a:rPr>
              <a:t> – The Internet Watch Foundation are the only organisation other than law enforcement who can search for and remove child sexual abuse imagery.92% of all the content they remove of child sexual abuse material, is ‘self-generated’. Self-generated Child Sexual Abuse Material (CSAM) are images and videos which are taken by children and then shared either: </a:t>
            </a:r>
            <a:endParaRPr lang="en-GB" sz="3200" dirty="0">
              <a:effectLst/>
              <a:latin typeface="Aptos" panose="020B0004020202020204" pitchFamily="34" charset="0"/>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3200" dirty="0">
                <a:solidFill>
                  <a:srgbClr val="34495E"/>
                </a:solidFill>
                <a:effectLst/>
                <a:latin typeface="Arial" panose="020B0604020202020204" pitchFamily="34" charset="0"/>
                <a:ea typeface="Times New Roman" panose="02020603050405020304" pitchFamily="18" charset="0"/>
                <a:cs typeface="Aptos" panose="020B0004020202020204" pitchFamily="34" charset="0"/>
              </a:rPr>
              <a:t>willingly, usually with a boyfriend/girlfriend, or  </a:t>
            </a:r>
            <a:endParaRPr lang="en-GB" sz="3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3200" dirty="0">
                <a:solidFill>
                  <a:srgbClr val="34495E"/>
                </a:solidFill>
                <a:effectLst/>
                <a:latin typeface="Arial" panose="020B0604020202020204" pitchFamily="34" charset="0"/>
                <a:ea typeface="Times New Roman" panose="02020603050405020304" pitchFamily="18" charset="0"/>
                <a:cs typeface="Aptos" panose="020B0004020202020204" pitchFamily="34" charset="0"/>
              </a:rPr>
              <a:t>unwillingly, through coercion, or </a:t>
            </a:r>
            <a:endParaRPr lang="en-GB" sz="3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3200" dirty="0">
                <a:solidFill>
                  <a:srgbClr val="34495E"/>
                </a:solidFill>
                <a:effectLst/>
                <a:latin typeface="Arial" panose="020B0604020202020204" pitchFamily="34" charset="0"/>
                <a:ea typeface="Times New Roman" panose="02020603050405020304" pitchFamily="18" charset="0"/>
                <a:cs typeface="Aptos" panose="020B0004020202020204" pitchFamily="34" charset="0"/>
              </a:rPr>
              <a:t>shared by a third party without their consent.</a:t>
            </a:r>
            <a:endParaRPr lang="en-GB" sz="3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a:lnSpc>
                <a:spcPct val="135000"/>
              </a:lnSpc>
              <a:spcBef>
                <a:spcPts val="750"/>
              </a:spcBef>
              <a:spcAft>
                <a:spcPts val="750"/>
              </a:spcAft>
            </a:pPr>
            <a:r>
              <a:rPr lang="en-GB" sz="3200" b="1" dirty="0">
                <a:solidFill>
                  <a:srgbClr val="34495E"/>
                </a:solidFill>
                <a:effectLst/>
                <a:latin typeface="Arial" panose="020B0604020202020204" pitchFamily="34" charset="0"/>
                <a:ea typeface="Aptos" panose="020B0004020202020204" pitchFamily="34" charset="0"/>
                <a:cs typeface="Aptos" panose="020B0004020202020204" pitchFamily="34" charset="0"/>
              </a:rPr>
              <a:t>EXPLAIN</a:t>
            </a:r>
            <a:r>
              <a:rPr lang="en-GB" sz="3200" dirty="0">
                <a:solidFill>
                  <a:srgbClr val="34495E"/>
                </a:solidFill>
                <a:effectLst/>
                <a:latin typeface="Arial" panose="020B0604020202020204" pitchFamily="34" charset="0"/>
                <a:ea typeface="Aptos" panose="020B0004020202020204" pitchFamily="34" charset="0"/>
                <a:cs typeface="Aptos" panose="020B0004020202020204" pitchFamily="34" charset="0"/>
              </a:rPr>
              <a:t> - Some of these images end up being distributed, sometimes sold, on the open and dark web by those with a sexual interest in children. Sadly, much of this takes place in home environments, where parents believe their children to be safe. But the internet allows people to access you child, unless you have appropriate controls and settings in place.</a:t>
            </a:r>
          </a:p>
          <a:p>
            <a:pPr>
              <a:lnSpc>
                <a:spcPct val="135000"/>
              </a:lnSpc>
              <a:spcBef>
                <a:spcPts val="750"/>
              </a:spcBef>
              <a:spcAft>
                <a:spcPts val="750"/>
              </a:spcAft>
            </a:pPr>
            <a:endParaRPr lang="en-GB" sz="3200" dirty="0">
              <a:solidFill>
                <a:srgbClr val="34495E"/>
              </a:solidFill>
              <a:effectLst/>
              <a:latin typeface="Arial" panose="020B0604020202020204" pitchFamily="34" charset="0"/>
              <a:ea typeface="Aptos" panose="020B0004020202020204" pitchFamily="34" charset="0"/>
              <a:cs typeface="Aptos" panose="020B0004020202020204" pitchFamily="34" charset="0"/>
            </a:endParaRPr>
          </a:p>
          <a:p>
            <a:pPr>
              <a:lnSpc>
                <a:spcPct val="135000"/>
              </a:lnSpc>
              <a:spcBef>
                <a:spcPts val="750"/>
              </a:spcBef>
              <a:spcAft>
                <a:spcPts val="750"/>
              </a:spcAft>
            </a:pPr>
            <a:r>
              <a:rPr lang="en-GB" sz="3200" dirty="0">
                <a:solidFill>
                  <a:srgbClr val="34495E"/>
                </a:solidFill>
                <a:effectLst/>
                <a:latin typeface="Arial" panose="020B0604020202020204" pitchFamily="34" charset="0"/>
                <a:ea typeface="Aptos" panose="020B0004020202020204" pitchFamily="34" charset="0"/>
                <a:cs typeface="Aptos" panose="020B0004020202020204" pitchFamily="34" charset="0"/>
              </a:rPr>
              <a:t>The graph shows the amount of sexual abuse imagery (photos and videos) that  the IWF found of 3-6 year olds, where the content was ‘Self-generated’ . Such young children who are potentially being allowed unsupervised access to devices, whereby an online perpetrator can then make contact and somehow encourage the child to get undressed or do something on camera which is sexual.</a:t>
            </a:r>
          </a:p>
          <a:p>
            <a:pPr>
              <a:lnSpc>
                <a:spcPct val="135000"/>
              </a:lnSpc>
              <a:spcBef>
                <a:spcPts val="750"/>
              </a:spcBef>
              <a:spcAft>
                <a:spcPts val="750"/>
              </a:spcAft>
            </a:pPr>
            <a:endParaRPr lang="en-GB" sz="3200" dirty="0">
              <a:solidFill>
                <a:srgbClr val="34495E"/>
              </a:solidFill>
              <a:effectLst/>
              <a:latin typeface="Arial" panose="020B0604020202020204" pitchFamily="34" charset="0"/>
              <a:ea typeface="Aptos" panose="020B0004020202020204" pitchFamily="34" charset="0"/>
              <a:cs typeface="Aptos" panose="020B0004020202020204" pitchFamily="34" charset="0"/>
            </a:endParaRPr>
          </a:p>
          <a:p>
            <a:pPr>
              <a:lnSpc>
                <a:spcPct val="135000"/>
              </a:lnSpc>
              <a:spcBef>
                <a:spcPts val="750"/>
              </a:spcBef>
              <a:spcAft>
                <a:spcPts val="750"/>
              </a:spcAft>
            </a:pPr>
            <a:r>
              <a:rPr lang="en-GB" sz="3200" dirty="0">
                <a:solidFill>
                  <a:srgbClr val="34495E"/>
                </a:solidFill>
                <a:effectLst/>
                <a:latin typeface="Arial" panose="020B0604020202020204" pitchFamily="34" charset="0"/>
                <a:ea typeface="Aptos" panose="020B0004020202020204" pitchFamily="34" charset="0"/>
                <a:cs typeface="Aptos" panose="020B0004020202020204" pitchFamily="34" charset="0"/>
              </a:rPr>
              <a:t>The categories (A,B,C) relate to the severity of the images. A are the most severe in content.</a:t>
            </a:r>
            <a:endParaRPr lang="en-GB" sz="3200" dirty="0">
              <a:effectLst/>
              <a:latin typeface="Aptos" panose="020B0004020202020204" pitchFamily="34" charset="0"/>
              <a:ea typeface="Aptos" panose="020B0004020202020204" pitchFamily="34" charset="0"/>
              <a:cs typeface="Aptos" panose="020B0004020202020204" pitchFamily="34" charset="0"/>
            </a:endParaRPr>
          </a:p>
          <a:p>
            <a:pPr>
              <a:lnSpc>
                <a:spcPct val="135000"/>
              </a:lnSpc>
              <a:spcBef>
                <a:spcPts val="750"/>
              </a:spcBef>
              <a:spcAft>
                <a:spcPts val="750"/>
              </a:spcAft>
            </a:pPr>
            <a:endParaRPr lang="en-GB" sz="3200" dirty="0">
              <a:solidFill>
                <a:srgbClr val="34495E"/>
              </a:solidFill>
              <a:effectLst/>
              <a:latin typeface="Arial" panose="020B0604020202020204" pitchFamily="34" charset="0"/>
              <a:ea typeface="Aptos" panose="020B0004020202020204" pitchFamily="34" charset="0"/>
              <a:cs typeface="Aptos" panose="020B0004020202020204" pitchFamily="34" charset="0"/>
            </a:endParaRPr>
          </a:p>
          <a:p>
            <a:pPr>
              <a:lnSpc>
                <a:spcPct val="135000"/>
              </a:lnSpc>
              <a:spcBef>
                <a:spcPts val="750"/>
              </a:spcBef>
              <a:spcAft>
                <a:spcPts val="750"/>
              </a:spcAft>
            </a:pPr>
            <a:endParaRPr lang="en-GB" sz="3200" dirty="0">
              <a:solidFill>
                <a:srgbClr val="34495E"/>
              </a:solidFill>
              <a:effectLst/>
              <a:latin typeface="Arial" panose="020B0604020202020204" pitchFamily="34" charset="0"/>
              <a:ea typeface="Aptos" panose="020B0004020202020204" pitchFamily="34" charset="0"/>
              <a:cs typeface="Aptos" panose="020B0004020202020204" pitchFamily="34" charset="0"/>
            </a:endParaRPr>
          </a:p>
          <a:p>
            <a:pPr>
              <a:lnSpc>
                <a:spcPct val="135000"/>
              </a:lnSpc>
              <a:spcBef>
                <a:spcPts val="750"/>
              </a:spcBef>
              <a:spcAft>
                <a:spcPts val="750"/>
              </a:spcAft>
            </a:pPr>
            <a:endParaRPr lang="en-GB" sz="3200" dirty="0">
              <a:solidFill>
                <a:srgbClr val="34495E"/>
              </a:solidFill>
              <a:effectLst/>
              <a:latin typeface="Arial" panose="020B0604020202020204" pitchFamily="34" charset="0"/>
              <a:ea typeface="Aptos" panose="020B0004020202020204" pitchFamily="34" charset="0"/>
              <a:cs typeface="Aptos" panose="020B0004020202020204" pitchFamily="34" charset="0"/>
            </a:endParaRPr>
          </a:p>
          <a:p>
            <a:endParaRPr lang="en-GB" sz="4800" dirty="0"/>
          </a:p>
        </p:txBody>
      </p:sp>
      <p:sp>
        <p:nvSpPr>
          <p:cNvPr id="4" name="Slide Number Placeholder 3"/>
          <p:cNvSpPr>
            <a:spLocks noGrp="1"/>
          </p:cNvSpPr>
          <p:nvPr>
            <p:ph type="sldNum" sz="quarter" idx="5"/>
          </p:nvPr>
        </p:nvSpPr>
        <p:spPr/>
        <p:txBody>
          <a:bodyPr/>
          <a:lstStyle/>
          <a:p>
            <a:fld id="{EF89B59B-2120-461D-8222-CE3302E55416}" type="slidenum">
              <a:rPr lang="en-GB" smtClean="0"/>
              <a:t>66</a:t>
            </a:fld>
            <a:endParaRPr lang="en-GB"/>
          </a:p>
        </p:txBody>
      </p:sp>
    </p:spTree>
    <p:extLst>
      <p:ext uri="{BB962C8B-B14F-4D97-AF65-F5344CB8AC3E}">
        <p14:creationId xmlns:p14="http://schemas.microsoft.com/office/powerpoint/2010/main" val="6796683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From the same report from IWF, girls are indicated as being the predominant victim of sexual abuse imagery that they find, but we must not assume this doesn’t apply to boys.</a:t>
            </a:r>
          </a:p>
          <a:p>
            <a:pPr marL="171450" indent="-171450">
              <a:buFont typeface="Arial" panose="020B0604020202020204" pitchFamily="34" charset="0"/>
              <a:buChar char="•"/>
            </a:pPr>
            <a:r>
              <a:rPr lang="en-GB" b="0" dirty="0"/>
              <a:t>One of the biggest increases seen in the latest data, is the rise in the number of images found of 7-10 year olds. This may surprise some people, as there can be an assumption that this is an issue mainly affecting teenagers.</a:t>
            </a:r>
          </a:p>
          <a:p>
            <a:pPr marL="0" indent="0">
              <a:buFont typeface="Arial" panose="020B0604020202020204" pitchFamily="34" charset="0"/>
              <a:buNone/>
            </a:pPr>
            <a:r>
              <a:rPr lang="en-GB" b="1" dirty="0"/>
              <a:t>EXPLAIN</a:t>
            </a:r>
            <a:r>
              <a:rPr lang="en-GB" dirty="0"/>
              <a:t> - This is one of the reasons why we as schools and parents need to start the conversations as early as possible with children, and to be very considered about when children start using devices and controls around this.</a:t>
            </a:r>
          </a:p>
        </p:txBody>
      </p:sp>
      <p:sp>
        <p:nvSpPr>
          <p:cNvPr id="4" name="Slide Number Placeholder 3"/>
          <p:cNvSpPr>
            <a:spLocks noGrp="1"/>
          </p:cNvSpPr>
          <p:nvPr>
            <p:ph type="sldNum" sz="quarter" idx="5"/>
          </p:nvPr>
        </p:nvSpPr>
        <p:spPr/>
        <p:txBody>
          <a:bodyPr/>
          <a:lstStyle/>
          <a:p>
            <a:fld id="{EF89B59B-2120-461D-8222-CE3302E55416}" type="slidenum">
              <a:rPr lang="en-GB" smtClean="0"/>
              <a:t>67</a:t>
            </a:fld>
            <a:endParaRPr lang="en-GB"/>
          </a:p>
        </p:txBody>
      </p:sp>
    </p:spTree>
    <p:extLst>
      <p:ext uri="{BB962C8B-B14F-4D97-AF65-F5344CB8AC3E}">
        <p14:creationId xmlns:p14="http://schemas.microsoft.com/office/powerpoint/2010/main" val="31254350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t>TELL</a:t>
            </a:r>
            <a:r>
              <a:rPr lang="en-GB" sz="3600" dirty="0"/>
              <a:t> - LGfL have created this series of resources which are appropriate for very young children, the dangers of taking your clothes off if you are using a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t>PLAY</a:t>
            </a:r>
            <a:r>
              <a:rPr lang="en-GB" sz="3600" dirty="0"/>
              <a:t> – </a:t>
            </a:r>
            <a:r>
              <a:rPr lang="en-GB" sz="3600" b="1" dirty="0"/>
              <a:t>Undressed video: </a:t>
            </a:r>
            <a:r>
              <a:rPr lang="en-GB" sz="3600" dirty="0"/>
              <a:t>https://undressed.lgfl.net/ </a:t>
            </a:r>
          </a:p>
          <a:p>
            <a:pPr marL="0" lvl="0" indent="0" algn="l">
              <a:buFont typeface="Arial" panose="020B0604020202020204" pitchFamily="34" charset="0"/>
              <a:buNone/>
            </a:pPr>
            <a:endParaRPr lang="en-GB" sz="115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68</a:t>
            </a:fld>
            <a:endParaRPr lang="en-GB"/>
          </a:p>
        </p:txBody>
      </p:sp>
    </p:spTree>
    <p:extLst>
      <p:ext uri="{BB962C8B-B14F-4D97-AF65-F5344CB8AC3E}">
        <p14:creationId xmlns:p14="http://schemas.microsoft.com/office/powerpoint/2010/main" val="3272354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tips to consider if you know your child live streams</a:t>
            </a:r>
          </a:p>
        </p:txBody>
      </p:sp>
      <p:sp>
        <p:nvSpPr>
          <p:cNvPr id="4" name="Header Placeholder 3"/>
          <p:cNvSpPr>
            <a:spLocks noGrp="1"/>
          </p:cNvSpPr>
          <p:nvPr>
            <p:ph type="hdr" sz="quarter" idx="10"/>
          </p:nvPr>
        </p:nvSpPr>
        <p:spPr/>
        <p:txBody>
          <a:bodyPr/>
          <a:lstStyle/>
          <a:p>
            <a:pPr defTabSz="990752">
              <a:defRPr/>
            </a:pPr>
            <a:endParaRPr lang="en-GB">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990752">
              <a:defRPr/>
            </a:pPr>
            <a:endParaRPr lang="en-GB">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990752">
              <a:defRPr/>
            </a:pPr>
            <a:fld id="{EFDDBACE-0F8F-43FD-98F0-DEE13552DADA}" type="slidenum">
              <a:rPr lang="en-GB">
                <a:solidFill>
                  <a:prstClr val="black"/>
                </a:solidFill>
                <a:latin typeface="Calibri" panose="020F0502020204030204"/>
              </a:rPr>
              <a:pPr defTabSz="990752">
                <a:defRPr/>
              </a:pPr>
              <a:t>69</a:t>
            </a:fld>
            <a:endParaRPr lang="en-GB">
              <a:solidFill>
                <a:prstClr val="black"/>
              </a:solidFill>
              <a:latin typeface="Calibri" panose="020F0502020204030204"/>
            </a:endParaRPr>
          </a:p>
        </p:txBody>
      </p:sp>
    </p:spTree>
    <p:extLst>
      <p:ext uri="{BB962C8B-B14F-4D97-AF65-F5344CB8AC3E}">
        <p14:creationId xmlns:p14="http://schemas.microsoft.com/office/powerpoint/2010/main" val="2460317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ASK</a:t>
            </a:r>
            <a:r>
              <a:rPr lang="en-GB" dirty="0"/>
              <a:t>: Find out what parents are currently worried about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TELL</a:t>
            </a:r>
            <a:r>
              <a:rPr lang="en-GB" dirty="0"/>
              <a:t>: Despite the positive finding that over seven in ten (72%) 8-17-year-olds who use messaging/social media sites or apps feel safe when using these apps/online sites, either all or most of the time, the online space is a risky environment for children.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7</a:t>
            </a:fld>
            <a:endParaRPr lang="en-GB"/>
          </a:p>
        </p:txBody>
      </p:sp>
    </p:spTree>
    <p:extLst>
      <p:ext uri="{BB962C8B-B14F-4D97-AF65-F5344CB8AC3E}">
        <p14:creationId xmlns:p14="http://schemas.microsoft.com/office/powerpoint/2010/main" val="31356177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70</a:t>
            </a:fld>
            <a:endParaRPr lang="en-GB"/>
          </a:p>
        </p:txBody>
      </p:sp>
    </p:spTree>
    <p:extLst>
      <p:ext uri="{BB962C8B-B14F-4D97-AF65-F5344CB8AC3E}">
        <p14:creationId xmlns:p14="http://schemas.microsoft.com/office/powerpoint/2010/main" val="13994299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 - It is positive that children generally know about safety measures, but there seems to be a gap in their knowledge about reporting and putting the knowledge into practice.</a:t>
            </a:r>
          </a:p>
        </p:txBody>
      </p:sp>
      <p:sp>
        <p:nvSpPr>
          <p:cNvPr id="4" name="Slide Number Placeholder 3"/>
          <p:cNvSpPr>
            <a:spLocks noGrp="1"/>
          </p:cNvSpPr>
          <p:nvPr>
            <p:ph type="sldNum" sz="quarter" idx="5"/>
          </p:nvPr>
        </p:nvSpPr>
        <p:spPr/>
        <p:txBody>
          <a:bodyPr/>
          <a:lstStyle/>
          <a:p>
            <a:fld id="{EF89B59B-2120-461D-8222-CE3302E55416}" type="slidenum">
              <a:rPr lang="en-GB" smtClean="0"/>
              <a:t>71</a:t>
            </a:fld>
            <a:endParaRPr lang="en-GB"/>
          </a:p>
        </p:txBody>
      </p:sp>
    </p:spTree>
    <p:extLst>
      <p:ext uri="{BB962C8B-B14F-4D97-AF65-F5344CB8AC3E}">
        <p14:creationId xmlns:p14="http://schemas.microsoft.com/office/powerpoint/2010/main" val="24136005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social media site has it’s own processes for reporting inappropriate/harmful content.</a:t>
            </a:r>
          </a:p>
        </p:txBody>
      </p:sp>
      <p:sp>
        <p:nvSpPr>
          <p:cNvPr id="4" name="Slide Number Placeholder 3"/>
          <p:cNvSpPr>
            <a:spLocks noGrp="1"/>
          </p:cNvSpPr>
          <p:nvPr>
            <p:ph type="sldNum" sz="quarter" idx="5"/>
          </p:nvPr>
        </p:nvSpPr>
        <p:spPr/>
        <p:txBody>
          <a:bodyPr/>
          <a:lstStyle/>
          <a:p>
            <a:fld id="{EF89B59B-2120-461D-8222-CE3302E55416}" type="slidenum">
              <a:rPr lang="en-GB" smtClean="0"/>
              <a:t>72</a:t>
            </a:fld>
            <a:endParaRPr lang="en-GB"/>
          </a:p>
        </p:txBody>
      </p:sp>
    </p:spTree>
    <p:extLst>
      <p:ext uri="{BB962C8B-B14F-4D97-AF65-F5344CB8AC3E}">
        <p14:creationId xmlns:p14="http://schemas.microsoft.com/office/powerpoint/2010/main" val="4897328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 – you can also do a Google search by typing ‘reporting in______________________________ (name of platform)’</a:t>
            </a:r>
          </a:p>
        </p:txBody>
      </p:sp>
      <p:sp>
        <p:nvSpPr>
          <p:cNvPr id="4" name="Slide Number Placeholder 3"/>
          <p:cNvSpPr>
            <a:spLocks noGrp="1"/>
          </p:cNvSpPr>
          <p:nvPr>
            <p:ph type="sldNum" sz="quarter" idx="5"/>
          </p:nvPr>
        </p:nvSpPr>
        <p:spPr/>
        <p:txBody>
          <a:bodyPr/>
          <a:lstStyle/>
          <a:p>
            <a:fld id="{EF89B59B-2120-461D-8222-CE3302E55416}" type="slidenum">
              <a:rPr lang="en-GB" smtClean="0"/>
              <a:t>73</a:t>
            </a:fld>
            <a:endParaRPr lang="en-GB"/>
          </a:p>
        </p:txBody>
      </p:sp>
    </p:spTree>
    <p:extLst>
      <p:ext uri="{BB962C8B-B14F-4D97-AF65-F5344CB8AC3E}">
        <p14:creationId xmlns:p14="http://schemas.microsoft.com/office/powerpoint/2010/main" val="22565396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74</a:t>
            </a:fld>
            <a:endParaRPr lang="en-GB"/>
          </a:p>
        </p:txBody>
      </p:sp>
    </p:spTree>
    <p:extLst>
      <p:ext uri="{BB962C8B-B14F-4D97-AF65-F5344CB8AC3E}">
        <p14:creationId xmlns:p14="http://schemas.microsoft.com/office/powerpoint/2010/main" val="735033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 – Talk to your children about these free reporting helplines to support them if they are worried.</a:t>
            </a:r>
          </a:p>
          <a:p>
            <a:r>
              <a:rPr lang="en-GB" dirty="0"/>
              <a:t>For older children, The Mix </a:t>
            </a:r>
            <a:r>
              <a:rPr lang="en-GB" b="0" i="0" dirty="0">
                <a:solidFill>
                  <a:srgbClr val="333742"/>
                </a:solidFill>
                <a:effectLst/>
                <a:latin typeface="Arial" panose="020B0604020202020204" pitchFamily="34" charset="0"/>
              </a:rPr>
              <a:t>provides help for young people aged 11-25</a:t>
            </a:r>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75</a:t>
            </a:fld>
            <a:endParaRPr lang="en-GB"/>
          </a:p>
        </p:txBody>
      </p:sp>
    </p:spTree>
    <p:extLst>
      <p:ext uri="{BB962C8B-B14F-4D97-AF65-F5344CB8AC3E}">
        <p14:creationId xmlns:p14="http://schemas.microsoft.com/office/powerpoint/2010/main" val="6488979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76</a:t>
            </a:fld>
            <a:endParaRPr lang="en-GB"/>
          </a:p>
        </p:txBody>
      </p:sp>
    </p:spTree>
    <p:extLst>
      <p:ext uri="{BB962C8B-B14F-4D97-AF65-F5344CB8AC3E}">
        <p14:creationId xmlns:p14="http://schemas.microsoft.com/office/powerpoint/2010/main" val="31934272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children state that their main source of news and information is social media. Yet we know a significant proportion of content online is not real or accurate.</a:t>
            </a:r>
          </a:p>
          <a:p>
            <a:pPr marL="457200" indent="-457200">
              <a:buFont typeface="Arial" panose="020B0604020202020204" pitchFamily="34" charset="0"/>
              <a:buChar char="•"/>
            </a:pPr>
            <a:r>
              <a:rPr lang="en-GB" dirty="0"/>
              <a:t>Seven in ten children aged 12-17 (69%) said that they were confident in their ability to judge what is real and what is fake online, rising 82% 16-17-year-olds. </a:t>
            </a:r>
          </a:p>
          <a:p>
            <a:pPr marL="457200" indent="-457200">
              <a:buFont typeface="Arial" panose="020B0604020202020204" pitchFamily="34" charset="0"/>
              <a:buChar char="•"/>
            </a:pPr>
            <a:r>
              <a:rPr lang="en-GB" dirty="0"/>
              <a:t>The findings were similar to those in 2022, when the same fake profile was shown to respondents: just over two in ten (21% vs 23% in 2022) older children were confident in their ability to judge what was real versus what is fake online, but unable to do so in practice, while around half (48% in both years) were both confident and able on this measure. </a:t>
            </a:r>
          </a:p>
          <a:p>
            <a:pPr marL="457200" indent="-457200">
              <a:buFont typeface="Arial" panose="020B0604020202020204" pitchFamily="34" charset="0"/>
              <a:buChar char="•"/>
            </a:pPr>
            <a:r>
              <a:rPr lang="en-GB" dirty="0"/>
              <a:t>A further two in ten (21% vs 19% in 2022) were able to correctly identify this as a fake post, despite initially lacking confidence in their ability to spot fake content online. This means that, overall, seven in ten 12-17s were able to judge this post accurately</a:t>
            </a:r>
            <a:r>
              <a:rPr lang="en-GB" b="1" dirty="0"/>
              <a:t> it still means that nearly a quarter were overconfident in their ability, and in a position of potential vulnerability</a:t>
            </a:r>
          </a:p>
          <a:p>
            <a:endParaRPr lang="en-GB" b="1" dirty="0"/>
          </a:p>
          <a:p>
            <a:r>
              <a:rPr lang="en-GB" b="1" dirty="0"/>
              <a:t>TELL – </a:t>
            </a:r>
            <a:r>
              <a:rPr lang="en-GB" b="0" dirty="0"/>
              <a:t>AI (artificial intelligence) has made it easier for anyone to create fake content, which can make it difficult to distinguish truth from fiction. </a:t>
            </a:r>
            <a:r>
              <a:rPr lang="en-GB" b="0" i="0" dirty="0">
                <a:solidFill>
                  <a:srgbClr val="2C2A29"/>
                </a:solidFill>
                <a:effectLst/>
                <a:latin typeface="Arial" panose="020B0604020202020204" pitchFamily="34" charset="0"/>
              </a:rPr>
              <a:t>A notable example of AI-generated misinformation occurred in the United States during the 2020 presidential election. AI was used to create deepfake videos and false narratives that were disseminated across social media platforms, causing confusion and distrust. </a:t>
            </a:r>
          </a:p>
          <a:p>
            <a:endParaRPr lang="en-GB" b="0" i="0" dirty="0">
              <a:solidFill>
                <a:srgbClr val="2C2A29"/>
              </a:solidFill>
              <a:effectLst/>
              <a:latin typeface="Arial" panose="020B0604020202020204" pitchFamily="34" charset="0"/>
            </a:endParaRPr>
          </a:p>
          <a:p>
            <a:r>
              <a:rPr lang="en-GB" b="1" i="0" dirty="0">
                <a:solidFill>
                  <a:srgbClr val="2C2A29"/>
                </a:solidFill>
                <a:effectLst/>
                <a:latin typeface="Arial" panose="020B0604020202020204" pitchFamily="34" charset="0"/>
              </a:rPr>
              <a:t>ASK</a:t>
            </a:r>
            <a:r>
              <a:rPr lang="en-GB" b="0" i="0" dirty="0">
                <a:solidFill>
                  <a:srgbClr val="2C2A29"/>
                </a:solidFill>
                <a:effectLst/>
                <a:latin typeface="Arial" panose="020B0604020202020204" pitchFamily="34" charset="0"/>
              </a:rPr>
              <a:t> – as adults do we demonstrate good critical thinking skills about things we see online?</a:t>
            </a:r>
            <a:endParaRPr lang="en-GB" b="0" dirty="0"/>
          </a:p>
        </p:txBody>
      </p:sp>
      <p:sp>
        <p:nvSpPr>
          <p:cNvPr id="4" name="Slide Number Placeholder 3"/>
          <p:cNvSpPr>
            <a:spLocks noGrp="1"/>
          </p:cNvSpPr>
          <p:nvPr>
            <p:ph type="sldNum" sz="quarter" idx="5"/>
          </p:nvPr>
        </p:nvSpPr>
        <p:spPr/>
        <p:txBody>
          <a:bodyPr/>
          <a:lstStyle/>
          <a:p>
            <a:fld id="{EF89B59B-2120-461D-8222-CE3302E55416}" type="slidenum">
              <a:rPr lang="en-GB" smtClean="0"/>
              <a:t>77</a:t>
            </a:fld>
            <a:endParaRPr lang="en-GB"/>
          </a:p>
        </p:txBody>
      </p:sp>
    </p:spTree>
    <p:extLst>
      <p:ext uri="{BB962C8B-B14F-4D97-AF65-F5344CB8AC3E}">
        <p14:creationId xmlns:p14="http://schemas.microsoft.com/office/powerpoint/2010/main" val="34845229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2021, just under one in ten 12-15s said they often saw ‘hateful content’ online For the purposes of our survey, ‘hateful content’ was described as anything that had been directed at a particular group of people based on, for instance, their gender, religion, disability, sexuality, or gender identity. Overall, half of 12-15s said they had encountered this type of content online in the past year, with 8% saying that they had seen it often. </a:t>
            </a:r>
          </a:p>
        </p:txBody>
      </p:sp>
      <p:sp>
        <p:nvSpPr>
          <p:cNvPr id="4" name="Slide Number Placeholder 3"/>
          <p:cNvSpPr>
            <a:spLocks noGrp="1"/>
          </p:cNvSpPr>
          <p:nvPr>
            <p:ph type="sldNum" sz="quarter" idx="5"/>
          </p:nvPr>
        </p:nvSpPr>
        <p:spPr/>
        <p:txBody>
          <a:bodyPr/>
          <a:lstStyle/>
          <a:p>
            <a:fld id="{EF89B59B-2120-461D-8222-CE3302E55416}" type="slidenum">
              <a:rPr lang="en-GB" smtClean="0"/>
              <a:t>78</a:t>
            </a:fld>
            <a:endParaRPr lang="en-GB"/>
          </a:p>
        </p:txBody>
      </p:sp>
    </p:spTree>
    <p:extLst>
      <p:ext uri="{BB962C8B-B14F-4D97-AF65-F5344CB8AC3E}">
        <p14:creationId xmlns:p14="http://schemas.microsoft.com/office/powerpoint/2010/main" val="2955959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Children had adopted different strategies for dealing with hateful content. Six in ten 12-15 year-olds said they had taken some action on seeing it. But some, depending on their actions, might have inadvertently shared the content further. Around a fifth said they had responded to the post/video/comment by ‘disliking’ it or commented on it to say they thought it was wrong, or shared it with their friends, saying it was wrong. Doing this brings the risk that their action will appear in their own social media feed, which is then seen by others, inadvertently further sharing the content. Meanwhile, 25% chose to block the person who shared or made the comments, while 22% reported it to the website. Although girls aged 12-15 were more likely than boys to inadvertently share the content by disliking the post/comment/video (27% vs. 13%), they were also more likely than boys to take constructive action in reporting the content to the website (33% vs. 10%).</a:t>
            </a:r>
          </a:p>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79</a:t>
            </a:fld>
            <a:endParaRPr lang="en-GB"/>
          </a:p>
        </p:txBody>
      </p:sp>
    </p:spTree>
    <p:extLst>
      <p:ext uri="{BB962C8B-B14F-4D97-AF65-F5344CB8AC3E}">
        <p14:creationId xmlns:p14="http://schemas.microsoft.com/office/powerpoint/2010/main" val="207600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Many parents indicate that they have concerns around various aspects of their children’s online activities.</a:t>
            </a:r>
          </a:p>
          <a:p>
            <a:pPr marL="171450" indent="-171450">
              <a:buFont typeface="Arial" panose="020B0604020202020204" pitchFamily="34" charset="0"/>
              <a:buChar char="•"/>
            </a:pPr>
            <a:r>
              <a:rPr lang="en-GB" dirty="0"/>
              <a:t>The primary concern among parents of 3-17s is that their child will be exposed to inappropriate content for their age group (77% of parents were either very or fairly concerned about this aspect of their child’s online use) or see adult/sexual content (75% of parents). </a:t>
            </a:r>
          </a:p>
          <a:p>
            <a:pPr marL="171450" indent="-171450">
              <a:buFont typeface="Arial" panose="020B0604020202020204" pitchFamily="34" charset="0"/>
              <a:buChar char="•"/>
            </a:pPr>
            <a:r>
              <a:rPr lang="en-GB" dirty="0"/>
              <a:t>Another common concern among these parents is that their child will experience some sort of harm or detriment while online; for example, seven in ten parents are concerned that their child will be bullied online (70%) or will see content which encourages them to hurt or harm themselves (68%). </a:t>
            </a:r>
          </a:p>
          <a:p>
            <a:pPr marL="171450" indent="-171450">
              <a:buFont typeface="Arial" panose="020B0604020202020204" pitchFamily="34" charset="0"/>
              <a:buChar char="•"/>
            </a:pPr>
            <a:r>
              <a:rPr lang="en-GB" dirty="0"/>
              <a:t>Three in five (59%) parents are concerned that there is a possibility of their child being influenced by extreme views online. </a:t>
            </a:r>
          </a:p>
          <a:p>
            <a:pPr marL="171450" indent="-171450">
              <a:buFont typeface="Arial" panose="020B0604020202020204" pitchFamily="34" charset="0"/>
              <a:buChar char="•"/>
            </a:pPr>
            <a:r>
              <a:rPr lang="en-GB" dirty="0"/>
              <a:t>Half (51%) worry about the pressure on their child to spend money online. </a:t>
            </a:r>
          </a:p>
          <a:p>
            <a:pPr marL="171450" indent="-171450">
              <a:buFont typeface="Arial" panose="020B0604020202020204" pitchFamily="34" charset="0"/>
              <a:buChar char="•"/>
            </a:pPr>
            <a:r>
              <a:rPr lang="en-GB" dirty="0"/>
              <a:t>More than three in five parents are also concerned about their children giving away their personal data. Sixty-five percent are worried about the personal details the child themself may give out to inappropriate people, as well as 62% of parents who worry about companies collecting information about what their child is doing online. </a:t>
            </a:r>
          </a:p>
          <a:p>
            <a:pPr marL="171450" indent="-171450">
              <a:buFont typeface="Arial" panose="020B0604020202020204" pitchFamily="34" charset="0"/>
              <a:buChar char="•"/>
            </a:pPr>
            <a:r>
              <a:rPr lang="en-GB" dirty="0"/>
              <a:t>Finally, over half (55%) of parents said they were concerned about their child’s online use and how it might damage their reputation, either now or in the future.</a:t>
            </a:r>
          </a:p>
        </p:txBody>
      </p:sp>
      <p:sp>
        <p:nvSpPr>
          <p:cNvPr id="4" name="Slide Number Placeholder 3"/>
          <p:cNvSpPr>
            <a:spLocks noGrp="1"/>
          </p:cNvSpPr>
          <p:nvPr>
            <p:ph type="sldNum" sz="quarter" idx="5"/>
          </p:nvPr>
        </p:nvSpPr>
        <p:spPr/>
        <p:txBody>
          <a:bodyPr/>
          <a:lstStyle/>
          <a:p>
            <a:fld id="{5985D112-682F-4487-9187-E5AF34266267}" type="slidenum">
              <a:rPr lang="en-GB" smtClean="0"/>
              <a:t>8</a:t>
            </a:fld>
            <a:endParaRPr lang="en-GB"/>
          </a:p>
        </p:txBody>
      </p:sp>
    </p:spTree>
    <p:extLst>
      <p:ext uri="{BB962C8B-B14F-4D97-AF65-F5344CB8AC3E}">
        <p14:creationId xmlns:p14="http://schemas.microsoft.com/office/powerpoint/2010/main" val="24018611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 - The following are some examples of scenarios the </a:t>
            </a:r>
            <a:r>
              <a:rPr lang="en-GB" b="1" dirty="0"/>
              <a:t>Going Too Far ‘What would You Do If?’ </a:t>
            </a:r>
            <a:r>
              <a:rPr lang="en-GB" dirty="0"/>
              <a:t>scenario-based quiz that can be used to talk to children about what they would do in similar situations. You can find the complete quiz with all the scenarios at</a:t>
            </a:r>
            <a:r>
              <a:rPr lang="en-GB" sz="7200" dirty="0"/>
              <a:t> </a:t>
            </a:r>
            <a:r>
              <a:rPr lang="en-GB" sz="3600" dirty="0">
                <a:hlinkClick r:id="rId3"/>
              </a:rPr>
              <a:t>takingastand.lgfl.net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6182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000" b="1" dirty="0"/>
              <a:t>Ask: </a:t>
            </a:r>
            <a:r>
              <a:rPr lang="en-GB" sz="3000" b="0" dirty="0"/>
              <a:t>w</a:t>
            </a:r>
            <a:r>
              <a:rPr lang="en-GB" sz="3000" dirty="0"/>
              <a:t>hat could be the </a:t>
            </a:r>
            <a:r>
              <a:rPr lang="en-GB" sz="3000" b="0" dirty="0"/>
              <a:t>consequences</a:t>
            </a:r>
            <a:r>
              <a:rPr lang="en-GB" sz="3000" dirty="0"/>
              <a:t> ignoring these posts? </a:t>
            </a:r>
          </a:p>
          <a:p>
            <a:r>
              <a:rPr lang="en-GB" sz="3000" b="1" dirty="0"/>
              <a:t>Remind</a:t>
            </a:r>
            <a:r>
              <a:rPr lang="en-GB" sz="3000" dirty="0"/>
              <a:t>: </a:t>
            </a:r>
            <a:r>
              <a:rPr lang="en-US" sz="3000" dirty="0">
                <a:effectLst/>
                <a:latin typeface="Arial" panose="020B0604020202020204" pitchFamily="34" charset="0"/>
                <a:ea typeface="Arial Unicode MS"/>
                <a:cs typeface="Times New Roman" panose="02020603050405020304" pitchFamily="18" charset="0"/>
              </a:rPr>
              <a:t>free speech does not extend to content that is abusive, hateful or designed to incite violence, and that </a:t>
            </a:r>
            <a:r>
              <a:rPr lang="en-GB" sz="3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w</a:t>
            </a:r>
            <a:r>
              <a:rPr lang="en-GB" sz="3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hilst some hate speech may not be deliberately intended to cause harm it could incite violence, especially as things can escalate rapidly online.</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000" b="1" dirty="0"/>
              <a:t>Check</a:t>
            </a:r>
            <a:r>
              <a:rPr lang="en-GB" sz="3000" dirty="0"/>
              <a:t>: Do they know how to report directly on platforms/sites and to unfollow?</a:t>
            </a:r>
          </a:p>
          <a:p>
            <a:pPr marL="0" indent="0">
              <a:buNone/>
            </a:pPr>
            <a:endParaRPr lang="en-GB" sz="3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t>** </a:t>
            </a:r>
            <a:r>
              <a:rPr lang="en-GB" sz="3000" i="1" dirty="0"/>
              <a:t>the correct answers change to green when you click ‘next’ in slide show mode</a:t>
            </a:r>
          </a:p>
          <a:p>
            <a:pPr marL="0" indent="0">
              <a:buNone/>
            </a:pPr>
            <a:endParaRPr lang="en-GB" sz="3000" dirty="0"/>
          </a:p>
          <a:p>
            <a:pPr marL="228600" indent="-228600">
              <a:buAutoNum type="arabicPeriod"/>
            </a:pPr>
            <a:endParaRPr lang="en-GB" sz="3000" dirty="0"/>
          </a:p>
          <a:p>
            <a:pPr marL="228600" indent="-228600">
              <a:buAutoNum type="arabicPeriod"/>
            </a:pPr>
            <a:endParaRPr lang="en-GB" sz="3000" dirty="0"/>
          </a:p>
          <a:p>
            <a:endParaRPr lang="en-GB" sz="3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5585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6770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b="1" dirty="0"/>
              <a:t>Ask: </a:t>
            </a:r>
            <a:r>
              <a:rPr lang="en-GB" sz="3200" b="0" dirty="0"/>
              <a:t>w</a:t>
            </a:r>
            <a:r>
              <a:rPr lang="en-GB" sz="3200" dirty="0"/>
              <a:t>hat could be the </a:t>
            </a:r>
            <a:r>
              <a:rPr lang="en-GB" sz="3200" b="0" dirty="0"/>
              <a:t>consequences</a:t>
            </a:r>
            <a:r>
              <a:rPr lang="en-GB" sz="3200" dirty="0"/>
              <a:t> of joining in with comments, or sharing the meme wider?</a:t>
            </a:r>
          </a:p>
          <a:p>
            <a:pPr marL="0" indent="0">
              <a:buNone/>
            </a:pPr>
            <a:r>
              <a:rPr lang="en-GB" sz="3200" b="1" dirty="0"/>
              <a:t>Explain</a:t>
            </a:r>
            <a:r>
              <a:rPr lang="en-GB" sz="3200" dirty="0"/>
              <a:t>: Even by ‘liking’, they are associating themselves with this narrative and it could having a damaging impact on their digital footprint. </a:t>
            </a:r>
          </a:p>
          <a:p>
            <a:pPr marL="0" indent="0">
              <a:buNone/>
            </a:pPr>
            <a:r>
              <a:rPr lang="en-GB" sz="3200" b="1" dirty="0"/>
              <a:t>Tell</a:t>
            </a:r>
            <a:r>
              <a:rPr lang="en-GB" sz="3200" dirty="0"/>
              <a:t>: </a:t>
            </a:r>
            <a:r>
              <a:rPr lang="en-GB" sz="3200" dirty="0">
                <a:solidFill>
                  <a:srgbClr val="333333"/>
                </a:solidFill>
                <a:effectLst/>
                <a:latin typeface="Arial" panose="020B0604020202020204" pitchFamily="34" charset="0"/>
              </a:rPr>
              <a:t>w</a:t>
            </a:r>
            <a:r>
              <a:rPr lang="en-GB" sz="3200" dirty="0">
                <a:solidFill>
                  <a:srgbClr val="333333"/>
                </a:solidFill>
                <a:effectLst/>
                <a:latin typeface="Arial" panose="020B0604020202020204" pitchFamily="34" charset="0"/>
                <a:ea typeface="Times New Roman" panose="02020603050405020304" pitchFamily="18" charset="0"/>
              </a:rPr>
              <a:t>hilst they may not be breaking the law, it is a common tactic by extremist groups to post content using humour and relating it to current events. It may not appear implicitly violent or harmless, but is designed to plant a seed and incite strong feelings in people or normalise hateful behaviour. This can make it easier to dehumanise people. So whilst it may seem funny, sharing such content can give legitimacy to extremist views as hateful ideas becomes ingrained and more widely accepted.</a:t>
            </a:r>
            <a:endParaRPr lang="en-GB" sz="3200" dirty="0"/>
          </a:p>
          <a:p>
            <a:pPr marL="0" indent="0">
              <a:buNone/>
            </a:pPr>
            <a:r>
              <a:rPr lang="en-GB" sz="3200" b="1" dirty="0"/>
              <a:t>Remind</a:t>
            </a:r>
            <a:r>
              <a:rPr lang="en-GB" sz="3200" dirty="0"/>
              <a:t>: speak to a trusted adult if they are worried – they can also report directly to the site, or </a:t>
            </a:r>
            <a:r>
              <a:rPr lang="en-GB" sz="3200" b="0" dirty="0"/>
              <a:t>anonymously via reporting channels – signpost them to the ‘Getting Help’ section on the website. </a:t>
            </a:r>
          </a:p>
          <a:p>
            <a:pPr marL="228600" indent="-228600">
              <a:buAutoNum type="arabicPeriod"/>
            </a:pPr>
            <a:endParaRPr lang="en-GB" sz="3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t>** </a:t>
            </a:r>
            <a:r>
              <a:rPr lang="en-GB" sz="3200" i="1" dirty="0"/>
              <a:t>the correct answers change to green when you click ‘next’ in slide show mode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7068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7286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182880" lvl="0" indent="0" algn="l" defTabSz="914400" rtl="0" eaLnBrk="1" fontAlgn="auto" latinLnBrk="0" hangingPunct="1">
              <a:lnSpc>
                <a:spcPct val="97000"/>
              </a:lnSpc>
              <a:spcBef>
                <a:spcPts val="680"/>
              </a:spcBef>
              <a:spcAft>
                <a:spcPts val="0"/>
              </a:spcAft>
              <a:buClrTx/>
              <a:buSzTx/>
              <a:buFontTx/>
              <a:buNone/>
              <a:tabLst/>
              <a:defRPr/>
            </a:pPr>
            <a:r>
              <a:rPr lang="en-GB" sz="2900" b="1" dirty="0"/>
              <a:t>Ask: </a:t>
            </a:r>
            <a:r>
              <a:rPr lang="en-GB" sz="2900" b="0" dirty="0"/>
              <a:t>c</a:t>
            </a:r>
            <a:r>
              <a:rPr lang="en-GB" sz="2900" dirty="0"/>
              <a:t>an you think of any similar examples of manipulation?</a:t>
            </a:r>
          </a:p>
          <a:p>
            <a:pPr marL="457200" marR="182880" lvl="0" indent="0" algn="l" defTabSz="914400" rtl="0" eaLnBrk="1" fontAlgn="auto" latinLnBrk="0" hangingPunct="1">
              <a:lnSpc>
                <a:spcPct val="97000"/>
              </a:lnSpc>
              <a:spcBef>
                <a:spcPts val="680"/>
              </a:spcBef>
              <a:spcAft>
                <a:spcPts val="0"/>
              </a:spcAft>
              <a:buClrTx/>
              <a:buSzTx/>
              <a:buFontTx/>
              <a:buNone/>
              <a:tabLst/>
              <a:defRPr/>
            </a:pPr>
            <a:r>
              <a:rPr lang="en-GB" sz="2900" b="1" dirty="0">
                <a:solidFill>
                  <a:srgbClr val="FF0000"/>
                </a:solidFill>
                <a:effectLst/>
                <a:latin typeface="Calibri" panose="020F0502020204030204" pitchFamily="34" charset="0"/>
                <a:ea typeface="Times New Roman" panose="02020603050405020304" pitchFamily="18" charset="0"/>
              </a:rPr>
              <a:t>Discuss:</a:t>
            </a:r>
            <a:r>
              <a:rPr lang="en-GB" sz="2900" dirty="0">
                <a:solidFill>
                  <a:srgbClr val="FF0000"/>
                </a:solidFill>
                <a:effectLst/>
                <a:latin typeface="Calibri" panose="020F0502020204030204" pitchFamily="34" charset="0"/>
                <a:ea typeface="Times New Roman" panose="02020603050405020304" pitchFamily="18" charset="0"/>
              </a:rPr>
              <a:t> what could be the risks of going ahead and buying these diet pills?</a:t>
            </a:r>
            <a:endParaRPr lang="en-GB" sz="2900" dirty="0"/>
          </a:p>
          <a:p>
            <a:pPr marL="457200" marR="182880">
              <a:lnSpc>
                <a:spcPct val="97000"/>
              </a:lnSpc>
              <a:spcBef>
                <a:spcPts val="680"/>
              </a:spcBef>
              <a:spcAft>
                <a:spcPts val="0"/>
              </a:spcAft>
            </a:pPr>
            <a:r>
              <a:rPr lang="en-GB" sz="2900" b="1" dirty="0">
                <a:solidFill>
                  <a:srgbClr val="FF0000"/>
                </a:solidFill>
                <a:effectLst/>
                <a:latin typeface="Calibri" panose="020F0502020204030204" pitchFamily="34" charset="0"/>
                <a:ea typeface="Times New Roman" panose="02020603050405020304" pitchFamily="18" charset="0"/>
              </a:rPr>
              <a:t>Tell: </a:t>
            </a:r>
            <a:r>
              <a:rPr lang="en-GB" sz="2900" b="0" dirty="0">
                <a:solidFill>
                  <a:srgbClr val="FF0000"/>
                </a:solidFill>
                <a:effectLst/>
                <a:latin typeface="Calibri" panose="020F0502020204030204" pitchFamily="34" charset="0"/>
                <a:ea typeface="Times New Roman" panose="02020603050405020304" pitchFamily="18" charset="0"/>
              </a:rPr>
              <a:t>it is easy to come across content that is dangerous or damaging to your health as things are not always regulated online, especially on social media.</a:t>
            </a:r>
            <a:r>
              <a:rPr lang="en-GB" sz="2900" b="1" dirty="0">
                <a:solidFill>
                  <a:srgbClr val="FF0000"/>
                </a:solidFill>
                <a:effectLst/>
                <a:latin typeface="Calibri" panose="020F0502020204030204" pitchFamily="34" charset="0"/>
                <a:ea typeface="Times New Roman" panose="02020603050405020304" pitchFamily="18" charset="0"/>
              </a:rPr>
              <a:t>– </a:t>
            </a:r>
            <a:r>
              <a:rPr lang="en-GB" sz="2900" b="0" dirty="0">
                <a:solidFill>
                  <a:srgbClr val="FF0000"/>
                </a:solidFill>
                <a:effectLst/>
                <a:latin typeface="Calibri" panose="020F0502020204030204" pitchFamily="34" charset="0"/>
                <a:ea typeface="Times New Roman" panose="02020603050405020304" pitchFamily="18" charset="0"/>
              </a:rPr>
              <a:t>often the risks of a quick-fix can outweigh the benefits.</a:t>
            </a:r>
          </a:p>
          <a:p>
            <a:pPr marL="457200" marR="182880">
              <a:lnSpc>
                <a:spcPct val="97000"/>
              </a:lnSpc>
              <a:spcBef>
                <a:spcPts val="680"/>
              </a:spcBef>
              <a:spcAft>
                <a:spcPts val="0"/>
              </a:spcAft>
            </a:pPr>
            <a:r>
              <a:rPr lang="en-GB" sz="2900" b="1" dirty="0">
                <a:solidFill>
                  <a:srgbClr val="FF0000"/>
                </a:solidFill>
                <a:effectLst/>
                <a:latin typeface="Calibri" panose="020F0502020204030204" pitchFamily="34" charset="0"/>
                <a:ea typeface="Times New Roman" panose="02020603050405020304" pitchFamily="18" charset="0"/>
              </a:rPr>
              <a:t>Remind</a:t>
            </a:r>
            <a:r>
              <a:rPr lang="en-GB" sz="2900" b="0" dirty="0">
                <a:solidFill>
                  <a:srgbClr val="FF0000"/>
                </a:solidFill>
                <a:effectLst/>
                <a:latin typeface="Calibri" panose="020F0502020204030204" pitchFamily="34" charset="0"/>
                <a:ea typeface="Times New Roman" panose="02020603050405020304" pitchFamily="18" charset="0"/>
              </a:rPr>
              <a:t>: always</a:t>
            </a:r>
            <a:r>
              <a:rPr lang="en-GB" sz="2900" b="1" dirty="0">
                <a:solidFill>
                  <a:srgbClr val="FF0000"/>
                </a:solidFill>
                <a:effectLst/>
                <a:latin typeface="Calibri" panose="020F0502020204030204" pitchFamily="34" charset="0"/>
                <a:ea typeface="Times New Roman" panose="02020603050405020304" pitchFamily="18" charset="0"/>
              </a:rPr>
              <a:t> </a:t>
            </a:r>
            <a:r>
              <a:rPr lang="en-GB" sz="2900" b="0" dirty="0">
                <a:solidFill>
                  <a:srgbClr val="FF0000"/>
                </a:solidFill>
                <a:effectLst/>
                <a:latin typeface="Calibri" panose="020F0502020204030204" pitchFamily="34" charset="0"/>
                <a:ea typeface="Times New Roman" panose="02020603050405020304" pitchFamily="18" charset="0"/>
              </a:rPr>
              <a:t>check a variety of trusted sources to validate the facts before making any decision, and check with a trusted adult, especially if it involves paying for something.</a:t>
            </a:r>
          </a:p>
          <a:p>
            <a:pPr marL="457200" marR="182880">
              <a:lnSpc>
                <a:spcPct val="97000"/>
              </a:lnSpc>
              <a:spcBef>
                <a:spcPts val="680"/>
              </a:spcBef>
              <a:spcAft>
                <a:spcPts val="0"/>
              </a:spcAft>
            </a:pPr>
            <a:endParaRPr lang="en-GB" sz="2900" b="0" dirty="0">
              <a:solidFill>
                <a:srgbClr val="FF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900" dirty="0"/>
              <a:t>** </a:t>
            </a:r>
            <a:r>
              <a:rPr lang="en-GB" sz="2900" i="1" dirty="0"/>
              <a:t>the correct answers change to green when you click ‘next’ in slide show mode</a:t>
            </a:r>
            <a:endParaRPr lang="en-GB" sz="2900" dirty="0"/>
          </a:p>
          <a:p>
            <a:endParaRPr lang="en-GB" sz="2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621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4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220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000" b="1" dirty="0"/>
              <a:t>Ask:</a:t>
            </a:r>
            <a:r>
              <a:rPr lang="en-GB" sz="3000" dirty="0"/>
              <a:t> are you more likely to believe something if it is said by an influencer or celebrity?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Discuss</a:t>
            </a:r>
            <a:r>
              <a:rPr lang="en-GB" sz="3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can posts always remain anonymous online? </a:t>
            </a:r>
            <a:endParaRPr lang="en-GB" sz="3000" dirty="0"/>
          </a:p>
          <a:p>
            <a:r>
              <a:rPr lang="en-GB" sz="3000" b="1" dirty="0"/>
              <a:t>Explain:</a:t>
            </a:r>
            <a:r>
              <a:rPr lang="en-GB" sz="3000" dirty="0"/>
              <a:t> </a:t>
            </a:r>
            <a:r>
              <a:rPr lang="en-GB" sz="3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influencer-led events can be appealing, but also provide an exaggerated belief in the legitimacy of their claims. Often such chat rooms or forums can take place in an arena surrounded by like-minded people where these views are not challenged – this is called an echo chamber. A person could then be encouraged to explore content on imageboards where users can engage anonymously and more freely in extremist discussions or hear the ‘truth’ without censorship. </a:t>
            </a:r>
            <a:r>
              <a:rPr lang="en-US" sz="3000" dirty="0">
                <a:solidFill>
                  <a:srgbClr val="000000"/>
                </a:solidFill>
                <a:effectLst/>
                <a:latin typeface="Helvetica" panose="020B0604020202020204" pitchFamily="34" charset="0"/>
                <a:ea typeface="Arial Unicode MS"/>
                <a:cs typeface="Times New Roman" panose="02020603050405020304" pitchFamily="18" charset="0"/>
              </a:rPr>
              <a:t>It’s easy to join in with negative viewpoints online, which in turn can introduce you to harder opinions that are designed to be hateful towards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Remind</a:t>
            </a:r>
            <a:r>
              <a:rPr lang="en-US" sz="30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3000"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s</a:t>
            </a:r>
            <a:r>
              <a:rPr lang="en-GB" sz="3000" dirty="0">
                <a:solidFill>
                  <a:schemeClr val="tx1"/>
                </a:solidFill>
              </a:rPr>
              <a:t>ocial media can act as an </a:t>
            </a:r>
            <a:r>
              <a:rPr lang="en-GB" sz="3000" b="0" dirty="0">
                <a:solidFill>
                  <a:schemeClr val="tx1"/>
                </a:solidFill>
              </a:rPr>
              <a:t>‘echo chamber’ and</a:t>
            </a:r>
            <a:r>
              <a:rPr lang="en-US" sz="3000" dirty="0"/>
              <a:t> create </a:t>
            </a:r>
            <a:r>
              <a:rPr lang="en-US" sz="3000" b="0" dirty="0"/>
              <a:t>misinformation</a:t>
            </a:r>
            <a:r>
              <a:rPr lang="en-US" sz="3000" dirty="0"/>
              <a:t>, reinforce </a:t>
            </a:r>
            <a:r>
              <a:rPr lang="en-US" sz="3000" b="0" dirty="0"/>
              <a:t>stereotypes</a:t>
            </a:r>
            <a:r>
              <a:rPr lang="en-US" sz="3000" dirty="0"/>
              <a:t> and distort one’s perspective, making it harder to consider opposing viewpoints</a:t>
            </a:r>
            <a:r>
              <a:rPr lang="en-GB" sz="30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t>** </a:t>
            </a:r>
            <a:r>
              <a:rPr lang="en-GB" sz="3000" i="1" dirty="0"/>
              <a:t>the correct answers change to green when you click ‘next’ in slide show mode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7563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3200" dirty="0"/>
          </a:p>
        </p:txBody>
      </p:sp>
      <p:sp>
        <p:nvSpPr>
          <p:cNvPr id="4" name="Slide Number Placeholder 3"/>
          <p:cNvSpPr>
            <a:spLocks noGrp="1"/>
          </p:cNvSpPr>
          <p:nvPr>
            <p:ph type="sldNum" sz="quarter" idx="5"/>
          </p:nvPr>
        </p:nvSpPr>
        <p:spPr/>
        <p:txBody>
          <a:bodyPr/>
          <a:lstStyle/>
          <a:p>
            <a:fld id="{5985D112-682F-4487-9187-E5AF34266267}" type="slidenum">
              <a:rPr lang="en-GB" smtClean="0"/>
              <a:t>88</a:t>
            </a:fld>
            <a:endParaRPr lang="en-GB"/>
          </a:p>
        </p:txBody>
      </p:sp>
    </p:spTree>
    <p:extLst>
      <p:ext uri="{BB962C8B-B14F-4D97-AF65-F5344CB8AC3E}">
        <p14:creationId xmlns:p14="http://schemas.microsoft.com/office/powerpoint/2010/main" val="5776316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3200" b="1" i="0" dirty="0">
                <a:effectLst/>
                <a:latin typeface="SegoeUIVariable"/>
              </a:rPr>
              <a:t>TELL</a:t>
            </a:r>
            <a:r>
              <a:rPr lang="en-GB" sz="3200" b="0" i="0" dirty="0">
                <a:effectLst/>
                <a:latin typeface="SegoeUIVariable"/>
              </a:rPr>
              <a:t>:</a:t>
            </a:r>
          </a:p>
          <a:p>
            <a:pPr marL="457200" indent="-457200">
              <a:buFont typeface="Arial" panose="020B0604020202020204" pitchFamily="34" charset="0"/>
              <a:buChar char="•"/>
            </a:pPr>
            <a:r>
              <a:rPr lang="en-GB" sz="3200" b="0" i="0" dirty="0">
                <a:effectLst/>
                <a:latin typeface="SegoeUIVariable"/>
              </a:rPr>
              <a:t>Remember, the online world can be both exciting and treacherous. Just as you’d look both ways before crossing the street, take a moment to assess the digital landscape. </a:t>
            </a:r>
          </a:p>
          <a:p>
            <a:pPr marL="457200" indent="-457200">
              <a:buFont typeface="Arial" panose="020B0604020202020204" pitchFamily="34" charset="0"/>
              <a:buChar char="•"/>
            </a:pPr>
            <a:r>
              <a:rPr lang="en-GB" sz="3200" b="0" i="0" dirty="0">
                <a:effectLst/>
                <a:latin typeface="SegoeUIVariable"/>
              </a:rPr>
              <a:t>Stay informed, stay connected, but most importantly, keep talking to your child. </a:t>
            </a:r>
          </a:p>
          <a:p>
            <a:pPr marL="457200" indent="-457200">
              <a:buFont typeface="Arial" panose="020B0604020202020204" pitchFamily="34" charset="0"/>
              <a:buChar char="•"/>
            </a:pPr>
            <a:r>
              <a:rPr lang="en-GB" sz="3200" b="0" i="0" dirty="0">
                <a:effectLst/>
                <a:latin typeface="SegoeUIVariable"/>
              </a:rPr>
              <a:t>ParentSafe is a dedicated website for parents, to help them to stay up to date with online safety and empower them to have meaningful discussions with their child to keep them safe. </a:t>
            </a:r>
            <a:endParaRPr lang="en-GB" sz="3200" dirty="0"/>
          </a:p>
        </p:txBody>
      </p:sp>
      <p:sp>
        <p:nvSpPr>
          <p:cNvPr id="4" name="Slide Number Placeholder 3"/>
          <p:cNvSpPr>
            <a:spLocks noGrp="1"/>
          </p:cNvSpPr>
          <p:nvPr>
            <p:ph type="sldNum" sz="quarter" idx="5"/>
          </p:nvPr>
        </p:nvSpPr>
        <p:spPr/>
        <p:txBody>
          <a:bodyPr/>
          <a:lstStyle/>
          <a:p>
            <a:fld id="{5985D112-682F-4487-9187-E5AF34266267}" type="slidenum">
              <a:rPr lang="en-GB" smtClean="0"/>
              <a:t>89</a:t>
            </a:fld>
            <a:endParaRPr lang="en-GB"/>
          </a:p>
        </p:txBody>
      </p:sp>
    </p:spTree>
    <p:extLst>
      <p:ext uri="{BB962C8B-B14F-4D97-AF65-F5344CB8AC3E}">
        <p14:creationId xmlns:p14="http://schemas.microsoft.com/office/powerpoint/2010/main" val="1505571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Four in five parents (81%) chose to talk to their child about what had happened.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Just over half advised their child to block a specific type of content or person (54%) or who recommended that their child stop using certain apps or sites (53%).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However, only a third of parents in this situation (32%) suggested reporting the content to the site or app on which it appeared.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TELL</a:t>
            </a:r>
            <a:r>
              <a:rPr lang="en-GB"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do not need to be an IT expert to help your child stay safe online. One of the best things you can do to protect your children is to talk regularly with them about their use of technology- just as you do with all other areas of parenting.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Having an open and honest approach is best - reacting, without involving them or talking to them, can often push behaviour underground, so it still happens, but you are less likely to know about it. This can increase risk to your child. </a:t>
            </a:r>
          </a:p>
        </p:txBody>
      </p:sp>
      <p:sp>
        <p:nvSpPr>
          <p:cNvPr id="4" name="Slide Number Placeholder 3"/>
          <p:cNvSpPr>
            <a:spLocks noGrp="1"/>
          </p:cNvSpPr>
          <p:nvPr>
            <p:ph type="sldNum" sz="quarter" idx="5"/>
          </p:nvPr>
        </p:nvSpPr>
        <p:spPr/>
        <p:txBody>
          <a:bodyPr/>
          <a:lstStyle/>
          <a:p>
            <a:fld id="{5985D112-682F-4487-9187-E5AF34266267}" type="slidenum">
              <a:rPr lang="en-GB" smtClean="0"/>
              <a:t>9</a:t>
            </a:fld>
            <a:endParaRPr lang="en-GB"/>
          </a:p>
        </p:txBody>
      </p:sp>
    </p:spTree>
    <p:extLst>
      <p:ext uri="{BB962C8B-B14F-4D97-AF65-F5344CB8AC3E}">
        <p14:creationId xmlns:p14="http://schemas.microsoft.com/office/powerpoint/2010/main" val="42548622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t>You may wish to scroll through </a:t>
            </a:r>
            <a:r>
              <a:rPr lang="en-GB" sz="4000" dirty="0">
                <a:hlinkClick r:id="rId3"/>
              </a:rPr>
              <a:t>parentsafe.lgfl.net </a:t>
            </a:r>
            <a:r>
              <a:rPr lang="en-GB" sz="4000" dirty="0"/>
              <a:t>and showcase some of the resources or videos here too. We’ve selected a few in the following slides for you, but feel free to choose any relevant resources to suit your audience.</a:t>
            </a:r>
          </a:p>
          <a:p>
            <a:pPr marL="0" indent="0">
              <a:buNone/>
            </a:pPr>
            <a:endParaRPr lang="en-GB" sz="3200" dirty="0"/>
          </a:p>
        </p:txBody>
      </p:sp>
      <p:sp>
        <p:nvSpPr>
          <p:cNvPr id="4" name="Slide Number Placeholder 3"/>
          <p:cNvSpPr>
            <a:spLocks noGrp="1"/>
          </p:cNvSpPr>
          <p:nvPr>
            <p:ph type="sldNum" sz="quarter" idx="5"/>
          </p:nvPr>
        </p:nvSpPr>
        <p:spPr/>
        <p:txBody>
          <a:bodyPr/>
          <a:lstStyle/>
          <a:p>
            <a:fld id="{5985D112-682F-4487-9187-E5AF34266267}" type="slidenum">
              <a:rPr lang="en-GB" smtClean="0"/>
              <a:t>90</a:t>
            </a:fld>
            <a:endParaRPr lang="en-GB"/>
          </a:p>
        </p:txBody>
      </p:sp>
    </p:spTree>
    <p:extLst>
      <p:ext uri="{BB962C8B-B14F-4D97-AF65-F5344CB8AC3E}">
        <p14:creationId xmlns:p14="http://schemas.microsoft.com/office/powerpoint/2010/main" val="9516146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b="1" dirty="0"/>
              <a:t>TELL</a:t>
            </a:r>
            <a:r>
              <a:rPr lang="en-GB" sz="3200" dirty="0"/>
              <a:t> - why not put this fridge-friendly poster on your fridge?</a:t>
            </a:r>
          </a:p>
        </p:txBody>
      </p:sp>
      <p:sp>
        <p:nvSpPr>
          <p:cNvPr id="4" name="Slide Number Placeholder 3"/>
          <p:cNvSpPr>
            <a:spLocks noGrp="1"/>
          </p:cNvSpPr>
          <p:nvPr>
            <p:ph type="sldNum" sz="quarter" idx="5"/>
          </p:nvPr>
        </p:nvSpPr>
        <p:spPr/>
        <p:txBody>
          <a:bodyPr/>
          <a:lstStyle/>
          <a:p>
            <a:fld id="{EF89B59B-2120-461D-8222-CE3302E55416}" type="slidenum">
              <a:rPr lang="en-GB" smtClean="0"/>
              <a:t>91</a:t>
            </a:fld>
            <a:endParaRPr lang="en-GB"/>
          </a:p>
        </p:txBody>
      </p:sp>
    </p:spTree>
    <p:extLst>
      <p:ext uri="{BB962C8B-B14F-4D97-AF65-F5344CB8AC3E}">
        <p14:creationId xmlns:p14="http://schemas.microsoft.com/office/powerpoint/2010/main" val="2854923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b="1" dirty="0"/>
              <a:t>TELL</a:t>
            </a:r>
            <a:r>
              <a:rPr lang="en-GB" sz="3200" dirty="0"/>
              <a:t> - If you have an online tutor for your child, we have some useful tips and areas for consideration in this poster.</a:t>
            </a:r>
          </a:p>
        </p:txBody>
      </p:sp>
      <p:sp>
        <p:nvSpPr>
          <p:cNvPr id="4" name="Slide Number Placeholder 3"/>
          <p:cNvSpPr>
            <a:spLocks noGrp="1"/>
          </p:cNvSpPr>
          <p:nvPr>
            <p:ph type="sldNum" sz="quarter" idx="5"/>
          </p:nvPr>
        </p:nvSpPr>
        <p:spPr/>
        <p:txBody>
          <a:bodyPr/>
          <a:lstStyle/>
          <a:p>
            <a:fld id="{EF89B59B-2120-461D-8222-CE3302E55416}" type="slidenum">
              <a:rPr lang="en-GB" smtClean="0"/>
              <a:t>92</a:t>
            </a:fld>
            <a:endParaRPr lang="en-GB"/>
          </a:p>
        </p:txBody>
      </p:sp>
    </p:spTree>
    <p:extLst>
      <p:ext uri="{BB962C8B-B14F-4D97-AF65-F5344CB8AC3E}">
        <p14:creationId xmlns:p14="http://schemas.microsoft.com/office/powerpoint/2010/main" val="11057480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b="1" dirty="0"/>
              <a:t>TELL</a:t>
            </a:r>
            <a:r>
              <a:rPr lang="en-GB" sz="3200" dirty="0"/>
              <a:t> - LGfL have a free template of a digital family agreement that parents could sit down and populate with all family members to agree what is and is not allowed within their family around tech use. </a:t>
            </a:r>
            <a:r>
              <a:rPr lang="en-GB" sz="3200" b="1" dirty="0"/>
              <a:t>This includes parents! We need to role model good behaviour.</a:t>
            </a:r>
          </a:p>
          <a:p>
            <a:endParaRPr lang="en-GB" sz="3200" b="1" dirty="0"/>
          </a:p>
          <a:p>
            <a:r>
              <a:rPr lang="en-GB" sz="3200" b="1" dirty="0"/>
              <a:t>ASK – </a:t>
            </a:r>
            <a:r>
              <a:rPr lang="en-GB" sz="3200" b="0" dirty="0"/>
              <a:t>Can you think of any examples of how we as parents can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93</a:t>
            </a:fld>
            <a:endParaRPr lang="en-GB"/>
          </a:p>
        </p:txBody>
      </p:sp>
    </p:spTree>
    <p:extLst>
      <p:ext uri="{BB962C8B-B14F-4D97-AF65-F5344CB8AC3E}">
        <p14:creationId xmlns:p14="http://schemas.microsoft.com/office/powerpoint/2010/main" val="37010100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b="1" dirty="0"/>
              <a:t>TELL</a:t>
            </a:r>
            <a:r>
              <a:rPr lang="en-GB" sz="3200" dirty="0"/>
              <a:t> - This is an example of a completed agreement to help you get started</a:t>
            </a:r>
          </a:p>
          <a:p>
            <a:endParaRPr lang="en-GB" sz="3200" dirty="0"/>
          </a:p>
          <a:p>
            <a:r>
              <a:rPr lang="en-GB" sz="3200" dirty="0"/>
              <a:t>Go through some of the example statements and discuss ideas for parents to be good role models, e.g. no devices at the dinner table, asking permission before sharing their child’s images (</a:t>
            </a:r>
            <a:r>
              <a:rPr lang="en-GB" sz="3200" b="1" dirty="0"/>
              <a:t>this is SHARENTING </a:t>
            </a:r>
            <a:r>
              <a:rPr lang="en-GB" sz="3200" dirty="0"/>
              <a:t>-  </a:t>
            </a:r>
            <a:r>
              <a:rPr lang="en-GB" sz="3200" b="1" dirty="0"/>
              <a:t>see slide 23 for more information about sharenting</a:t>
            </a:r>
            <a:r>
              <a:rPr lang="en-GB" sz="3200" dirty="0"/>
              <a:t>)</a:t>
            </a:r>
          </a:p>
          <a:p>
            <a:endParaRPr lang="en-GB" sz="3200" dirty="0"/>
          </a:p>
        </p:txBody>
      </p:sp>
      <p:sp>
        <p:nvSpPr>
          <p:cNvPr id="4" name="Slide Number Placeholder 3"/>
          <p:cNvSpPr>
            <a:spLocks noGrp="1"/>
          </p:cNvSpPr>
          <p:nvPr>
            <p:ph type="sldNum" sz="quarter" idx="5"/>
          </p:nvPr>
        </p:nvSpPr>
        <p:spPr/>
        <p:txBody>
          <a:bodyPr/>
          <a:lstStyle/>
          <a:p>
            <a:fld id="{EF89B59B-2120-461D-8222-CE3302E55416}" type="slidenum">
              <a:rPr lang="en-GB" smtClean="0"/>
              <a:t>94</a:t>
            </a:fld>
            <a:endParaRPr lang="en-GB"/>
          </a:p>
        </p:txBody>
      </p:sp>
    </p:spTree>
    <p:extLst>
      <p:ext uri="{BB962C8B-B14F-4D97-AF65-F5344CB8AC3E}">
        <p14:creationId xmlns:p14="http://schemas.microsoft.com/office/powerpoint/2010/main" val="7580032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300" dirty="0"/>
              <a:t>Please amend this slide with anything further you want to tell parents about reporting concerns to the school and seeking help</a:t>
            </a:r>
          </a:p>
        </p:txBody>
      </p:sp>
      <p:sp>
        <p:nvSpPr>
          <p:cNvPr id="4" name="Slide Number Placeholder 3"/>
          <p:cNvSpPr>
            <a:spLocks noGrp="1"/>
          </p:cNvSpPr>
          <p:nvPr>
            <p:ph type="sldNum" sz="quarter" idx="5"/>
          </p:nvPr>
        </p:nvSpPr>
        <p:spPr/>
        <p:txBody>
          <a:bodyPr/>
          <a:lstStyle/>
          <a:p>
            <a:fld id="{EF89B59B-2120-461D-8222-CE3302E55416}" type="slidenum">
              <a:rPr lang="en-GB" smtClean="0"/>
              <a:t>95</a:t>
            </a:fld>
            <a:endParaRPr lang="en-GB"/>
          </a:p>
        </p:txBody>
      </p:sp>
    </p:spTree>
    <p:extLst>
      <p:ext uri="{BB962C8B-B14F-4D97-AF65-F5344CB8AC3E}">
        <p14:creationId xmlns:p14="http://schemas.microsoft.com/office/powerpoint/2010/main" val="1030509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A red and black rectangular sign with white text&#10;&#10;Description automatically generated with low confidence">
            <a:extLst>
              <a:ext uri="{FF2B5EF4-FFF2-40B4-BE49-F238E27FC236}">
                <a16:creationId xmlns:a16="http://schemas.microsoft.com/office/drawing/2014/main" id="{B8DAB98E-95F0-01AF-AF0C-464AD078A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71734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red and black rectangular sign with white text&#10;&#10;Description automatically generated with low confidence">
            <a:extLst>
              <a:ext uri="{FF2B5EF4-FFF2-40B4-BE49-F238E27FC236}">
                <a16:creationId xmlns:a16="http://schemas.microsoft.com/office/drawing/2014/main" id="{B05F3992-AC01-7651-FE82-6409CE6A9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03921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1" descr="A red and black rectangular sign with white text&#10;&#10;Description automatically generated with low confidence">
            <a:extLst>
              <a:ext uri="{FF2B5EF4-FFF2-40B4-BE49-F238E27FC236}">
                <a16:creationId xmlns:a16="http://schemas.microsoft.com/office/drawing/2014/main" id="{A3A123E5-707B-DF3B-AD08-F2D66C0D65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37981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a:xfrm>
            <a:off x="432000" y="6365893"/>
            <a:ext cx="4114800" cy="226714"/>
          </a:xfrm>
          <a:prstGeom prst="rect">
            <a:avLst/>
          </a:prstGeom>
        </p:spPr>
        <p:txBody>
          <a:bodyPr rtlCol="0"/>
          <a:lstStyle/>
          <a:p>
            <a:pPr rtl="0"/>
            <a:endParaRPr lang="en-GB"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rtlCol="0"/>
          <a:lstStyle/>
          <a:p>
            <a:pPr algn="ctr" rtl="0"/>
            <a:fld id="{B67B645E-C5E5-4727-B977-D372A0AA71D9}" type="slidenum">
              <a:rPr lang="en-GB" noProof="0" smtClean="0"/>
              <a:pPr algn="ctr" rtl="0"/>
              <a:t>‹#›</a:t>
            </a:fld>
            <a:endParaRPr lang="en-GB" noProof="0"/>
          </a:p>
        </p:txBody>
      </p:sp>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5" name="Picture 4" descr="A red and black rectangular sign with white text&#10;&#10;Description automatically generated with low confidence">
            <a:extLst>
              <a:ext uri="{FF2B5EF4-FFF2-40B4-BE49-F238E27FC236}">
                <a16:creationId xmlns:a16="http://schemas.microsoft.com/office/drawing/2014/main" id="{8692AECD-702F-94F6-8899-187883D2A6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616349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03F-A58C-41C9-9051-77CF911C1913}"/>
              </a:ext>
            </a:extLst>
          </p:cNvPr>
          <p:cNvSpPr>
            <a:spLocks noGrp="1"/>
          </p:cNvSpPr>
          <p:nvPr>
            <p:ph type="title"/>
          </p:nvPr>
        </p:nvSpPr>
        <p:spPr>
          <a:xfrm>
            <a:off x="838200" y="1171471"/>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A6ABBE-2383-40E4-ACA0-A342CEEDEA6D}"/>
              </a:ext>
            </a:extLst>
          </p:cNvPr>
          <p:cNvSpPr>
            <a:spLocks noGrp="1"/>
          </p:cNvSpPr>
          <p:nvPr>
            <p:ph sz="half" idx="1"/>
          </p:nvPr>
        </p:nvSpPr>
        <p:spPr>
          <a:xfrm>
            <a:off x="838200" y="2585257"/>
            <a:ext cx="5181600" cy="3591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0FE8D3-EDB2-40CD-BDCF-A0ED4B520D98}"/>
              </a:ext>
            </a:extLst>
          </p:cNvPr>
          <p:cNvSpPr>
            <a:spLocks noGrp="1"/>
          </p:cNvSpPr>
          <p:nvPr>
            <p:ph sz="half" idx="2"/>
          </p:nvPr>
        </p:nvSpPr>
        <p:spPr>
          <a:xfrm>
            <a:off x="6172200" y="2585257"/>
            <a:ext cx="5181600" cy="3591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E3259A-1A2B-4CE8-9BC0-DB45B4E31557}"/>
              </a:ext>
            </a:extLst>
          </p:cNvPr>
          <p:cNvSpPr>
            <a:spLocks noGrp="1"/>
          </p:cNvSpPr>
          <p:nvPr>
            <p:ph type="dt" sz="half" idx="10"/>
          </p:nvPr>
        </p:nvSpPr>
        <p:spPr/>
        <p:txBody>
          <a:bodyPr/>
          <a:lstStyle/>
          <a:p>
            <a:fld id="{E1938059-8574-4237-B9E5-470044E135F4}" type="datetimeFigureOut">
              <a:rPr lang="en-GB" smtClean="0"/>
              <a:t>25/07/2024</a:t>
            </a:fld>
            <a:endParaRPr lang="en-GB"/>
          </a:p>
        </p:txBody>
      </p:sp>
      <p:sp>
        <p:nvSpPr>
          <p:cNvPr id="6" name="Footer Placeholder 5">
            <a:extLst>
              <a:ext uri="{FF2B5EF4-FFF2-40B4-BE49-F238E27FC236}">
                <a16:creationId xmlns:a16="http://schemas.microsoft.com/office/drawing/2014/main" id="{44463CEF-9197-42D2-A32E-68A38E8B55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A99818-BAF2-47C2-B725-3910E490A151}"/>
              </a:ext>
            </a:extLst>
          </p:cNvPr>
          <p:cNvSpPr>
            <a:spLocks noGrp="1"/>
          </p:cNvSpPr>
          <p:nvPr>
            <p:ph type="sldNum" sz="quarter" idx="12"/>
          </p:nvPr>
        </p:nvSpPr>
        <p:spPr/>
        <p:txBody>
          <a:bodyPr/>
          <a:lstStyle/>
          <a:p>
            <a:fld id="{6142D2BD-1AC1-4AD0-B1AE-0D1457A0C57B}" type="slidenum">
              <a:rPr lang="en-GB" smtClean="0"/>
              <a:t>‹#›</a:t>
            </a:fld>
            <a:endParaRPr lang="en-GB"/>
          </a:p>
        </p:txBody>
      </p:sp>
      <p:pic>
        <p:nvPicPr>
          <p:cNvPr id="10" name="Picture 9" descr="Text&#10;&#10;Description automatically generated">
            <a:extLst>
              <a:ext uri="{FF2B5EF4-FFF2-40B4-BE49-F238E27FC236}">
                <a16:creationId xmlns:a16="http://schemas.microsoft.com/office/drawing/2014/main" id="{EFFC8B4D-9813-45B9-ADBC-D61796B36B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1020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BDF8-0E04-4437-A31E-2B83A84FF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5E9B01-7D05-4CAD-AF8F-FB5137013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ACBEBC-1B23-426B-A4BF-FBCE88925D37}"/>
              </a:ext>
            </a:extLst>
          </p:cNvPr>
          <p:cNvSpPr>
            <a:spLocks noGrp="1"/>
          </p:cNvSpPr>
          <p:nvPr>
            <p:ph type="dt" sz="half" idx="10"/>
          </p:nvPr>
        </p:nvSpPr>
        <p:spPr/>
        <p:txBody>
          <a:bodyPr/>
          <a:lstStyle/>
          <a:p>
            <a:fld id="{215A5D27-1D57-4EFB-8C9D-0826E34DB897}" type="datetimeFigureOut">
              <a:rPr lang="en-GB" smtClean="0"/>
              <a:t>25/07/2024</a:t>
            </a:fld>
            <a:endParaRPr lang="en-GB"/>
          </a:p>
        </p:txBody>
      </p:sp>
      <p:sp>
        <p:nvSpPr>
          <p:cNvPr id="5" name="Footer Placeholder 4">
            <a:extLst>
              <a:ext uri="{FF2B5EF4-FFF2-40B4-BE49-F238E27FC236}">
                <a16:creationId xmlns:a16="http://schemas.microsoft.com/office/drawing/2014/main" id="{58302812-00A9-4971-8056-4618A1865A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F2B849-3449-4174-B9CD-9E1E2C4079C9}"/>
              </a:ext>
            </a:extLst>
          </p:cNvPr>
          <p:cNvSpPr>
            <a:spLocks noGrp="1"/>
          </p:cNvSpPr>
          <p:nvPr>
            <p:ph type="sldNum" sz="quarter" idx="12"/>
          </p:nvPr>
        </p:nvSpPr>
        <p:spPr/>
        <p:txBody>
          <a:bodyPr/>
          <a:lstStyle/>
          <a:p>
            <a:fld id="{9634CB19-29E5-45DC-B1B4-605B1B48634C}" type="slidenum">
              <a:rPr lang="en-GB" smtClean="0"/>
              <a:t>‹#›</a:t>
            </a:fld>
            <a:endParaRPr lang="en-GB"/>
          </a:p>
        </p:txBody>
      </p:sp>
      <p:pic>
        <p:nvPicPr>
          <p:cNvPr id="7" name="Picture 6" descr="A red and black rectangular sign with white text&#10;&#10;Description automatically generated with low confidence">
            <a:extLst>
              <a:ext uri="{FF2B5EF4-FFF2-40B4-BE49-F238E27FC236}">
                <a16:creationId xmlns:a16="http://schemas.microsoft.com/office/drawing/2014/main" id="{58F062E4-51E3-34BF-EFD6-2390DB613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4110658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3BDA4-D578-4750-8052-AD4280518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2FF77-383A-49B4-AD9F-360EC0A7D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83AF95-505D-4D8E-921B-4B4A9D7A0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1268-1211-48B9-8B77-FE344675B2C8}" type="datetimeFigureOut">
              <a:rPr lang="en-GB" smtClean="0"/>
              <a:t>25/07/2024</a:t>
            </a:fld>
            <a:endParaRPr lang="en-GB"/>
          </a:p>
        </p:txBody>
      </p:sp>
      <p:sp>
        <p:nvSpPr>
          <p:cNvPr id="5" name="Footer Placeholder 4">
            <a:extLst>
              <a:ext uri="{FF2B5EF4-FFF2-40B4-BE49-F238E27FC236}">
                <a16:creationId xmlns:a16="http://schemas.microsoft.com/office/drawing/2014/main" id="{741150F7-4567-4C0F-ABAF-30519D7C0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EC3DC8-6A17-41F0-B1D3-59AC9F342A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CC859-1D34-4719-A88B-FF940B5A3B6E}" type="slidenum">
              <a:rPr lang="en-GB" smtClean="0"/>
              <a:t>‹#›</a:t>
            </a:fld>
            <a:endParaRPr lang="en-GB"/>
          </a:p>
        </p:txBody>
      </p:sp>
    </p:spTree>
    <p:extLst>
      <p:ext uri="{BB962C8B-B14F-4D97-AF65-F5344CB8AC3E}">
        <p14:creationId xmlns:p14="http://schemas.microsoft.com/office/powerpoint/2010/main" val="803607888"/>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3"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lgfl.net/online-safety/resource-centre?s=16" TargetMode="External"/><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drive.google.com/uc?export=download&amp;id=1-E_5IiDOfw3EQBPQgbGe9f2Qy3T7o_n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hyperlink" Target="https://www.ofcom.org.uk/research-and-data/media-literacy-research/childrens/children-and-parents-media-use-and-attitudes-report-2024" TargetMode="External"/><Relationship Id="rId7" Type="http://schemas.openxmlformats.org/officeDocument/2006/relationships/hyperlink" Target="https://www.childrenscommissioner.gov.uk/resource/pornography-and-harmful-sexual-behaviour/" TargetMode="External"/><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iwf.org.uk/annual-report-2023/" TargetMode="External"/><Relationship Id="rId11" Type="http://schemas.openxmlformats.org/officeDocument/2006/relationships/image" Target="../media/image15.png"/><Relationship Id="rId5" Type="http://schemas.openxmlformats.org/officeDocument/2006/relationships/hyperlink" Target="https://revealingreality.co.uk/wp-content/uploads/2023/06/Revealing-Reality_Anti-social-Media_06-06-23.pdf" TargetMode="External"/><Relationship Id="rId10" Type="http://schemas.openxmlformats.org/officeDocument/2006/relationships/image" Target="../media/image14.png"/><Relationship Id="rId4" Type="http://schemas.openxmlformats.org/officeDocument/2006/relationships/hyperlink" Target="https://www.ofcom.org.uk/__data/assets/pdf_file/0025/283048/Childrens-Media-Literacy-Report-2024.pdf" TargetMode="External"/><Relationship Id="rId9" Type="http://schemas.openxmlformats.org/officeDocument/2006/relationships/image" Target="../media/image1.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parentsafe.lgfl.net/digital-family-agreemen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hyperlink" Target="http://www.internetmatters.org/parental-control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png"/><Relationship Id="rId7" Type="http://schemas.openxmlformats.org/officeDocument/2006/relationships/hyperlink" Target="https://www.internetmatters.org/parental-controls/smartphones-and-other-devices/windows-11-parental-control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internetmatters.org/parental-controls/smartphones-and-other-devices/apple-iphone-and-ipad-parental-control-guide/" TargetMode="External"/><Relationship Id="rId5" Type="http://schemas.openxmlformats.org/officeDocument/2006/relationships/hyperlink" Target="https://www.internetmatters.org/parental-controls/smartphones-and-other-devices/google-family-link/" TargetMode="External"/><Relationship Id="rId4" Type="http://schemas.openxmlformats.org/officeDocument/2006/relationships/hyperlink" Target="https://parentsafe.lgfl.ne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hyperlink" Target="https://screentime.lgfl.ne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Lde52EtjljQ?feature=oembed" TargetMode="Externa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hyperlink" Target="https://www.lgfl.net/online-safety/resource-centre?s=32"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lgfl.net/online-safety/resource-centre?s=32"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https://www.youtube.com/embed/BpT8vFn6_eA?feature=oembed" TargetMode="Externa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internetmatters.org/resources/whatsapp-safety-a-how-to-guide-for-parents/#whatsapp-safety-tip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s://www.lgfl.net/online-safety/resource-centre?s=16"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pegi.info/"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5.png"/><Relationship Id="rId7"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www.commonsensemedia.org/"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48.xml.rels><?xml version="1.0" encoding="UTF-8" standalone="yes"?>
<Relationships xmlns="http://schemas.openxmlformats.org/package/2006/relationships"><Relationship Id="rId3" Type="http://schemas.openxmlformats.org/officeDocument/2006/relationships/hyperlink" Target="http://www.commonsensemedia.org/"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ofcom.org.uk/__data/assets/pdf_file/0025/283048/Childrens-Media-Literacy-Report-2024.pd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hyperlink" Target="https://www.ofcom.org.uk/siteassets/resources/documents/research-and-data/online-research/keeping-children-safe-online/childrens-online-user-ages/online-nations-2023/childrens-user-age-2023---chart-pack"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www.childrenscommissioner.gov.uk/resource/pornography-and-harmful-sexual-behaviour/" TargetMode="External"/><Relationship Id="rId7" Type="http://schemas.openxmlformats.org/officeDocument/2006/relationships/diagramQuickStyle" Target="../diagrams/quickStyle2.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8.png"/><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image" Target="../media/image64.png"/><Relationship Id="rId9" Type="http://schemas.microsoft.com/office/2007/relationships/diagramDrawing" Target="../diagrams/drawing2.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youtu.be/E5LA2nKHVZ0?si=gU3_jXFF51TU3vTq" TargetMode="External"/><Relationship Id="rId3" Type="http://schemas.openxmlformats.org/officeDocument/2006/relationships/image" Target="../media/image67.png"/><Relationship Id="rId7" Type="http://schemas.openxmlformats.org/officeDocument/2006/relationships/hyperlink" Target="https://youtu.be/XjV0lKYpakk?si=6ONdtZJRjfB6bSRj"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hyperlink" Target="https://www.ceopeducation.co.uk/globalassets/professional/guidance/nca_financially_motivated_sexual_extortion_alert_education_eng.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75.png"/><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7.png"/><Relationship Id="rId7"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hyperlink" Target="https://www.iwf.org.uk/annual-report-2023/" TargetMode="External"/><Relationship Id="rId5" Type="http://schemas.openxmlformats.org/officeDocument/2006/relationships/image" Target="../media/image78.png"/><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ideo" Target="https://www.youtube.com/embed/G3M3FisOqrA?feature=oembed" TargetMode="External"/><Relationship Id="rId4" Type="http://schemas.openxmlformats.org/officeDocument/2006/relationships/image" Target="../media/image81.jpe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71.xml.rels><?xml version="1.0" encoding="UTF-8" standalone="yes"?>
<Relationships xmlns="http://schemas.openxmlformats.org/package/2006/relationships"><Relationship Id="rId3" Type="http://schemas.openxmlformats.org/officeDocument/2006/relationships/hyperlink" Target="https://www.lgfl.net/online-safety/resource-centre?s=5"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hyperlink" Target="https://www.internetmatters.org/parental-controls/social-media/"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4.pn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75.png"/><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7.png"/><Relationship Id="rId4" Type="http://schemas.openxmlformats.org/officeDocument/2006/relationships/hyperlink" Target="https://goingtoofar.lgfl.org.uk/believeit.html"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goingtoofar.lgfl.org.uk/default.html"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hyperlink" Target="https://goingtoofar.lgfl.org.uk/takingastand.html"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hyperlink" Target="https://goingtoofar.lgfl.org.uk/default.html" TargetMode="Externa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0.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image" Target="../media/image21.jpg"/><Relationship Id="rId5" Type="http://schemas.microsoft.com/office/2007/relationships/hdphoto" Target="../media/hdphoto1.wdp"/><Relationship Id="rId4" Type="http://schemas.openxmlformats.org/officeDocument/2006/relationships/image" Target="../media/image91.png"/></Relationships>
</file>

<file path=ppt/slides/_rels/slide8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89.xml.rels><?xml version="1.0" encoding="UTF-8" standalone="yes"?>
<Relationships xmlns="http://schemas.openxmlformats.org/package/2006/relationships"><Relationship Id="rId3" Type="http://schemas.openxmlformats.org/officeDocument/2006/relationships/hyperlink" Target="https://parentsafe.lgfl.net/digital-family-agreement"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lgfl.net/online-safety/resource-centre?s=16" TargetMode="External"/><Relationship Id="rId7" Type="http://schemas.openxmlformats.org/officeDocument/2006/relationships/image" Target="../media/image28.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https://parentsafe.lgfl.net/digital-family-agreement"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1CA2F4E-D38E-54FC-30D9-B0AE0B18E38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 y="-13159"/>
            <a:ext cx="12172581" cy="1188182"/>
          </a:xfrm>
          <a:prstGeom prst="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6600" b="1" dirty="0">
                <a:solidFill>
                  <a:schemeClr val="bg1"/>
                </a:solidFill>
                <a:ea typeface="+mj-ea"/>
                <a:cs typeface="+mj-cs"/>
              </a:rPr>
              <a:t>PARENT ONLINE SAFETY</a:t>
            </a:r>
            <a:r>
              <a:rPr lang="en-US" sz="4400" dirty="0">
                <a:solidFill>
                  <a:schemeClr val="bg1"/>
                </a:solidFill>
                <a:ea typeface="+mj-ea"/>
                <a:cs typeface="+mj-cs"/>
              </a:rPr>
              <a:t> </a:t>
            </a:r>
          </a:p>
        </p:txBody>
      </p:sp>
      <p:pic>
        <p:nvPicPr>
          <p:cNvPr id="10" name="Picture 9">
            <a:extLst>
              <a:ext uri="{FF2B5EF4-FFF2-40B4-BE49-F238E27FC236}">
                <a16:creationId xmlns:a16="http://schemas.microsoft.com/office/drawing/2014/main" id="{B2E82C6B-19BF-5693-3D69-89BE2311A739}"/>
              </a:ext>
            </a:extLst>
          </p:cNvPr>
          <p:cNvPicPr>
            <a:picLocks noChangeAspect="1"/>
          </p:cNvPicPr>
          <p:nvPr/>
        </p:nvPicPr>
        <p:blipFill rotWithShape="1">
          <a:blip r:embed="rId3"/>
          <a:srcRect l="8906" r="50642"/>
          <a:stretch/>
        </p:blipFill>
        <p:spPr>
          <a:xfrm>
            <a:off x="322576" y="2317072"/>
            <a:ext cx="2417150" cy="2608766"/>
          </a:xfrm>
          <a:prstGeom prst="rect">
            <a:avLst/>
          </a:prstGeom>
          <a:ln>
            <a:noFill/>
          </a:ln>
          <a:effectLst>
            <a:outerShdw blurRad="292100" dist="139700" dir="2700000" algn="tl" rotWithShape="0">
              <a:srgbClr val="333333">
                <a:alpha val="65000"/>
              </a:srgbClr>
            </a:outerShdw>
          </a:effectLst>
        </p:spPr>
      </p:pic>
      <p:pic>
        <p:nvPicPr>
          <p:cNvPr id="15" name="Picture 2" descr="Internet safety for children | Keep your child safe online - CBeebies - BBC">
            <a:extLst>
              <a:ext uri="{FF2B5EF4-FFF2-40B4-BE49-F238E27FC236}">
                <a16:creationId xmlns:a16="http://schemas.microsoft.com/office/drawing/2014/main" id="{6356B6B5-399C-4EE7-B2ED-C84E66D00C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65" r="16728"/>
          <a:stretch/>
        </p:blipFill>
        <p:spPr bwMode="auto">
          <a:xfrm>
            <a:off x="8327254" y="1965118"/>
            <a:ext cx="3961223" cy="503915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2EC9E86-990E-651A-2EE2-D2086823ED8A}"/>
              </a:ext>
            </a:extLst>
          </p:cNvPr>
          <p:cNvPicPr>
            <a:picLocks noChangeAspect="1"/>
          </p:cNvPicPr>
          <p:nvPr/>
        </p:nvPicPr>
        <p:blipFill rotWithShape="1">
          <a:blip r:embed="rId5"/>
          <a:srcRect r="10807"/>
          <a:stretch/>
        </p:blipFill>
        <p:spPr>
          <a:xfrm>
            <a:off x="2968327" y="1838957"/>
            <a:ext cx="3782823" cy="1925434"/>
          </a:xfrm>
          <a:prstGeom prst="rect">
            <a:avLst/>
          </a:prstGeom>
          <a:ln>
            <a:noFill/>
          </a:ln>
          <a:effectLst>
            <a:outerShdw blurRad="292100" dist="139700" dir="2700000" algn="tl" rotWithShape="0">
              <a:srgbClr val="333333">
                <a:alpha val="65000"/>
              </a:srgbClr>
            </a:outerShdw>
          </a:effectLst>
        </p:spPr>
      </p:pic>
      <p:pic>
        <p:nvPicPr>
          <p:cNvPr id="14" name="Picture 4" descr="Free dialog tip advice illustration">
            <a:extLst>
              <a:ext uri="{FF2B5EF4-FFF2-40B4-BE49-F238E27FC236}">
                <a16:creationId xmlns:a16="http://schemas.microsoft.com/office/drawing/2014/main" id="{CD109342-0D7E-762C-7071-3CCF42E0B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5928" y="1925250"/>
            <a:ext cx="1701656" cy="12097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C60A74-7C1C-F6EA-4DD4-0407406BCC53}"/>
              </a:ext>
            </a:extLst>
          </p:cNvPr>
          <p:cNvSpPr txBox="1"/>
          <p:nvPr/>
        </p:nvSpPr>
        <p:spPr>
          <a:xfrm>
            <a:off x="-1" y="1175023"/>
            <a:ext cx="12172580" cy="48013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lnSpc>
                <a:spcPct val="90000"/>
              </a:lnSpc>
              <a:spcBef>
                <a:spcPct val="0"/>
              </a:spcBef>
              <a:spcAft>
                <a:spcPts val="600"/>
              </a:spcAft>
            </a:pPr>
            <a:r>
              <a:rPr lang="en-US" sz="2800" b="1" dirty="0">
                <a:ea typeface="+mj-ea"/>
                <a:cs typeface="+mj-cs"/>
              </a:rPr>
              <a:t>A ready to use Presentation f</a:t>
            </a:r>
            <a:r>
              <a:rPr lang="en-US" sz="2800" b="1" kern="1200" dirty="0">
                <a:ea typeface="+mj-ea"/>
                <a:cs typeface="+mj-cs"/>
              </a:rPr>
              <a:t>or Schools</a:t>
            </a:r>
            <a:r>
              <a:rPr lang="en-US" sz="2800" b="1" dirty="0">
                <a:ea typeface="+mj-ea"/>
                <a:cs typeface="+mj-cs"/>
              </a:rPr>
              <a:t>, </a:t>
            </a:r>
            <a:r>
              <a:rPr lang="en-US" sz="2800" b="1" kern="1200" dirty="0">
                <a:ea typeface="+mj-ea"/>
                <a:cs typeface="+mj-cs"/>
              </a:rPr>
              <a:t>Community Groups and </a:t>
            </a:r>
            <a:r>
              <a:rPr lang="en-US" sz="2800" b="1" dirty="0">
                <a:ea typeface="+mj-ea"/>
                <a:cs typeface="+mj-cs"/>
              </a:rPr>
              <a:t>Youth </a:t>
            </a:r>
            <a:r>
              <a:rPr lang="en-US" sz="2800" b="1" kern="1200" dirty="0">
                <a:ea typeface="+mj-ea"/>
                <a:cs typeface="+mj-cs"/>
              </a:rPr>
              <a:t>Centres</a:t>
            </a:r>
          </a:p>
        </p:txBody>
      </p:sp>
      <p:pic>
        <p:nvPicPr>
          <p:cNvPr id="8" name="Picture 4" descr="Free iphone cellphone smartphone illustration">
            <a:extLst>
              <a:ext uri="{FF2B5EF4-FFF2-40B4-BE49-F238E27FC236}">
                <a16:creationId xmlns:a16="http://schemas.microsoft.com/office/drawing/2014/main" id="{C7A13629-99F1-7DD5-46E0-8640356247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6798" y="5551145"/>
            <a:ext cx="1167744" cy="11919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ree did you know speech balloon message illustration">
            <a:extLst>
              <a:ext uri="{FF2B5EF4-FFF2-40B4-BE49-F238E27FC236}">
                <a16:creationId xmlns:a16="http://schemas.microsoft.com/office/drawing/2014/main" id="{3BDB99F9-7DA0-ACFD-1F0C-8C8BB292B1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223188">
            <a:off x="2491200" y="3439490"/>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88ECD725-D197-7C90-3220-62CDB537F6EF}"/>
              </a:ext>
            </a:extLst>
          </p:cNvPr>
          <p:cNvPicPr>
            <a:picLocks noChangeAspect="1"/>
          </p:cNvPicPr>
          <p:nvPr/>
        </p:nvPicPr>
        <p:blipFill>
          <a:blip r:embed="rId9"/>
          <a:stretch>
            <a:fillRect/>
          </a:stretch>
        </p:blipFill>
        <p:spPr>
          <a:xfrm rot="366788">
            <a:off x="7076761" y="2492269"/>
            <a:ext cx="2348765" cy="165652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696433A-6D7A-3281-0D3C-4E4BC29879AD}"/>
              </a:ext>
            </a:extLst>
          </p:cNvPr>
          <p:cNvPicPr>
            <a:picLocks noChangeAspect="1"/>
          </p:cNvPicPr>
          <p:nvPr/>
        </p:nvPicPr>
        <p:blipFill>
          <a:blip r:embed="rId10"/>
          <a:stretch>
            <a:fillRect/>
          </a:stretch>
        </p:blipFill>
        <p:spPr>
          <a:xfrm>
            <a:off x="1873692" y="5037352"/>
            <a:ext cx="4180721" cy="152903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5DD4F6A-9289-B7FA-A504-B998D2406DFD}"/>
              </a:ext>
            </a:extLst>
          </p:cNvPr>
          <p:cNvPicPr>
            <a:picLocks noChangeAspect="1"/>
          </p:cNvPicPr>
          <p:nvPr/>
        </p:nvPicPr>
        <p:blipFill>
          <a:blip r:embed="rId11"/>
          <a:stretch>
            <a:fillRect/>
          </a:stretch>
        </p:blipFill>
        <p:spPr>
          <a:xfrm rot="21031084">
            <a:off x="6439549" y="3806014"/>
            <a:ext cx="2279655" cy="1783607"/>
          </a:xfrm>
          <a:prstGeom prst="rect">
            <a:avLst/>
          </a:prstGeom>
          <a:ln>
            <a:noFill/>
          </a:ln>
          <a:effectLst>
            <a:outerShdw blurRad="292100" dist="139700" dir="2700000" algn="tl" rotWithShape="0">
              <a:srgbClr val="333333">
                <a:alpha val="65000"/>
              </a:srgbClr>
            </a:outerShdw>
          </a:effectLst>
        </p:spPr>
      </p:pic>
      <p:pic>
        <p:nvPicPr>
          <p:cNvPr id="16" name="Picture 6" descr="Free speech bubble talking chat illustration">
            <a:extLst>
              <a:ext uri="{FF2B5EF4-FFF2-40B4-BE49-F238E27FC236}">
                <a16:creationId xmlns:a16="http://schemas.microsoft.com/office/drawing/2014/main" id="{A320F6BB-2ACE-4838-85AA-72D93EF866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10550" y="4756698"/>
            <a:ext cx="1331102" cy="133110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121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A6016EB-C232-DD09-F6A6-7D4DA6594F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379126" y="1011168"/>
            <a:ext cx="6483313" cy="1956841"/>
          </a:xfrm>
        </p:spPr>
        <p:txBody>
          <a:bodyPr vert="horz" lIns="91440" tIns="45720" rIns="91440" bIns="45720" rtlCol="0" anchor="b">
            <a:normAutofit/>
          </a:bodyPr>
          <a:lstStyle/>
          <a:p>
            <a:r>
              <a:rPr lang="en-US" sz="4200" b="1" dirty="0"/>
              <a:t>YOU don’t need to be an </a:t>
            </a:r>
            <a:r>
              <a:rPr lang="en-US" sz="4200" b="1" dirty="0">
                <a:solidFill>
                  <a:srgbClr val="FF0000"/>
                </a:solidFill>
              </a:rPr>
              <a:t>EXPERT </a:t>
            </a:r>
            <a:r>
              <a:rPr lang="en-US" sz="4200" b="1" dirty="0"/>
              <a:t>… be a </a:t>
            </a:r>
            <a:r>
              <a:rPr lang="en-US" sz="4200" b="1" dirty="0">
                <a:solidFill>
                  <a:srgbClr val="FF0000"/>
                </a:solidFill>
              </a:rPr>
              <a:t>PARENT</a:t>
            </a:r>
            <a:br>
              <a:rPr lang="en-US" sz="4200" b="1" dirty="0"/>
            </a:br>
            <a:endParaRPr lang="en-US" sz="42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6168" y="2831865"/>
            <a:ext cx="7104846" cy="3988643"/>
          </a:xfrm>
        </p:spPr>
        <p:txBody>
          <a:bodyPr vert="horz" lIns="91440" tIns="45720" rIns="91440" bIns="45720" rtlCol="0">
            <a:normAutofit/>
          </a:bodyPr>
          <a:lstStyle/>
          <a:p>
            <a:pPr marL="285750"/>
            <a:r>
              <a:rPr lang="en-US" sz="1700" b="1" dirty="0">
                <a:solidFill>
                  <a:schemeClr val="tx1"/>
                </a:solidFill>
              </a:rPr>
              <a:t>It’s your choice - </a:t>
            </a:r>
            <a:r>
              <a:rPr lang="en-GB" sz="1700" dirty="0">
                <a:solidFill>
                  <a:srgbClr val="FF0000"/>
                </a:solidFill>
              </a:rPr>
              <a:t>Don’t let others dictate when the right time is </a:t>
            </a:r>
            <a:r>
              <a:rPr lang="en-GB" sz="1700" dirty="0">
                <a:solidFill>
                  <a:schemeClr val="tx1"/>
                </a:solidFill>
              </a:rPr>
              <a:t>to use tech. </a:t>
            </a:r>
          </a:p>
          <a:p>
            <a:pPr marL="285750"/>
            <a:r>
              <a:rPr lang="en-US" sz="1700" b="1" dirty="0">
                <a:solidFill>
                  <a:schemeClr val="tx1"/>
                </a:solidFill>
              </a:rPr>
              <a:t>Stay involved </a:t>
            </a:r>
            <a:r>
              <a:rPr lang="en-US" sz="1700" dirty="0">
                <a:solidFill>
                  <a:schemeClr val="tx1"/>
                </a:solidFill>
              </a:rPr>
              <a:t>– make </a:t>
            </a:r>
            <a:r>
              <a:rPr lang="en-US" sz="1700" dirty="0">
                <a:solidFill>
                  <a:srgbClr val="FF0000"/>
                </a:solidFill>
              </a:rPr>
              <a:t>time to</a:t>
            </a:r>
            <a:r>
              <a:rPr lang="en-US" sz="1700" dirty="0">
                <a:solidFill>
                  <a:schemeClr val="tx1"/>
                </a:solidFill>
              </a:rPr>
              <a:t> </a:t>
            </a:r>
            <a:r>
              <a:rPr lang="en-US" sz="1700" dirty="0">
                <a:solidFill>
                  <a:srgbClr val="FF0000"/>
                </a:solidFill>
              </a:rPr>
              <a:t>communicate</a:t>
            </a:r>
            <a:r>
              <a:rPr lang="en-US" sz="1700" dirty="0">
                <a:solidFill>
                  <a:schemeClr val="tx1"/>
                </a:solidFill>
              </a:rPr>
              <a:t>, talk about what they are doing. What do they enjoy? What makes them laugh? </a:t>
            </a:r>
          </a:p>
          <a:p>
            <a:pPr marL="285750"/>
            <a:r>
              <a:rPr lang="en-US" sz="1700" b="1" dirty="0">
                <a:solidFill>
                  <a:schemeClr val="tx1"/>
                </a:solidFill>
              </a:rPr>
              <a:t>Don’t quiz them </a:t>
            </a:r>
            <a:r>
              <a:rPr lang="en-US" sz="1700" dirty="0">
                <a:solidFill>
                  <a:schemeClr val="tx1"/>
                </a:solidFill>
              </a:rPr>
              <a:t>– have </a:t>
            </a:r>
            <a:r>
              <a:rPr lang="en-US" sz="1700" b="0" i="0" dirty="0">
                <a:solidFill>
                  <a:schemeClr val="tx1"/>
                </a:solidFill>
                <a:effectLst/>
                <a:highlight>
                  <a:srgbClr val="FFFFFF"/>
                </a:highlight>
              </a:rPr>
              <a:t>regular </a:t>
            </a:r>
            <a:r>
              <a:rPr lang="en-US" sz="1700" b="0" i="0" dirty="0">
                <a:solidFill>
                  <a:srgbClr val="FF0000"/>
                </a:solidFill>
                <a:effectLst/>
                <a:highlight>
                  <a:srgbClr val="FFFFFF"/>
                </a:highlight>
              </a:rPr>
              <a:t>conversations</a:t>
            </a:r>
            <a:r>
              <a:rPr lang="en-US" sz="1700" b="0" i="0" dirty="0">
                <a:solidFill>
                  <a:schemeClr val="tx1"/>
                </a:solidFill>
                <a:effectLst/>
                <a:highlight>
                  <a:srgbClr val="FFFFFF"/>
                </a:highlight>
              </a:rPr>
              <a:t>. What's their favourite app? What is the best site to learn new things from?</a:t>
            </a:r>
            <a:endParaRPr lang="en-US" sz="1700" dirty="0">
              <a:solidFill>
                <a:schemeClr val="tx1"/>
              </a:solidFill>
            </a:endParaRPr>
          </a:p>
          <a:p>
            <a:pPr marL="285750"/>
            <a:r>
              <a:rPr lang="en-US" sz="1700" b="1" dirty="0">
                <a:solidFill>
                  <a:schemeClr val="tx1"/>
                </a:solidFill>
                <a:highlight>
                  <a:srgbClr val="FFFFFF"/>
                </a:highlight>
              </a:rPr>
              <a:t>Join in </a:t>
            </a:r>
            <a:r>
              <a:rPr lang="en-US" sz="1700" dirty="0">
                <a:solidFill>
                  <a:schemeClr val="tx1"/>
                </a:solidFill>
                <a:highlight>
                  <a:srgbClr val="FFFFFF"/>
                </a:highlight>
              </a:rPr>
              <a:t>- </a:t>
            </a:r>
            <a:r>
              <a:rPr lang="en-US" sz="1700" dirty="0">
                <a:solidFill>
                  <a:srgbClr val="FF0000"/>
                </a:solidFill>
                <a:highlight>
                  <a:srgbClr val="FFFFFF"/>
                </a:highlight>
              </a:rPr>
              <a:t>w</a:t>
            </a:r>
            <a:r>
              <a:rPr lang="en-US" sz="1700" b="0" i="0" dirty="0">
                <a:solidFill>
                  <a:srgbClr val="FF0000"/>
                </a:solidFill>
                <a:effectLst/>
                <a:highlight>
                  <a:srgbClr val="FFFFFF"/>
                </a:highlight>
              </a:rPr>
              <a:t>atch them </a:t>
            </a:r>
            <a:r>
              <a:rPr lang="en-US" sz="1700" b="0" i="0" dirty="0">
                <a:solidFill>
                  <a:schemeClr val="tx1"/>
                </a:solidFill>
                <a:effectLst/>
                <a:highlight>
                  <a:srgbClr val="FFFFFF"/>
                </a:highlight>
              </a:rPr>
              <a:t>play a game and join in</a:t>
            </a:r>
            <a:r>
              <a:rPr lang="en-US" sz="1700" dirty="0">
                <a:solidFill>
                  <a:schemeClr val="tx1"/>
                </a:solidFill>
                <a:highlight>
                  <a:srgbClr val="FFFFFF"/>
                </a:highlight>
              </a:rPr>
              <a:t>. W</a:t>
            </a:r>
            <a:r>
              <a:rPr lang="en-US" sz="1700" b="0" i="0" dirty="0">
                <a:solidFill>
                  <a:schemeClr val="tx1"/>
                </a:solidFill>
                <a:effectLst/>
                <a:highlight>
                  <a:srgbClr val="FFFFFF"/>
                </a:highlight>
              </a:rPr>
              <a:t>ho are they playing with? </a:t>
            </a:r>
            <a:r>
              <a:rPr lang="en-US" sz="1700" dirty="0">
                <a:solidFill>
                  <a:schemeClr val="tx1"/>
                </a:solidFill>
                <a:highlight>
                  <a:srgbClr val="FFFFFF"/>
                </a:highlight>
              </a:rPr>
              <a:t>Do they know the other players?</a:t>
            </a:r>
            <a:endParaRPr lang="en-US" sz="1700" b="0" i="0" dirty="0">
              <a:solidFill>
                <a:schemeClr val="tx1"/>
              </a:solidFill>
              <a:effectLst/>
              <a:highlight>
                <a:srgbClr val="FFFFFF"/>
              </a:highlight>
            </a:endParaRPr>
          </a:p>
          <a:p>
            <a:pPr marL="285750"/>
            <a:r>
              <a:rPr lang="en-US" sz="1700" b="1" dirty="0">
                <a:solidFill>
                  <a:schemeClr val="tx1"/>
                </a:solidFill>
                <a:highlight>
                  <a:srgbClr val="FFFFFF"/>
                </a:highlight>
              </a:rPr>
              <a:t>‘Show me how…’ </a:t>
            </a:r>
            <a:r>
              <a:rPr lang="en-US" sz="1700" dirty="0">
                <a:solidFill>
                  <a:schemeClr val="tx1"/>
                </a:solidFill>
                <a:highlight>
                  <a:srgbClr val="FFFFFF"/>
                </a:highlight>
              </a:rPr>
              <a:t>– </a:t>
            </a:r>
            <a:r>
              <a:rPr lang="en-US" sz="1700" dirty="0">
                <a:solidFill>
                  <a:srgbClr val="FF0000"/>
                </a:solidFill>
                <a:highlight>
                  <a:srgbClr val="FFFFFF"/>
                </a:highlight>
              </a:rPr>
              <a:t>ask their advice </a:t>
            </a:r>
            <a:r>
              <a:rPr lang="en-US" sz="1700" dirty="0">
                <a:solidFill>
                  <a:schemeClr val="tx1"/>
                </a:solidFill>
                <a:highlight>
                  <a:srgbClr val="FFFFFF"/>
                </a:highlight>
              </a:rPr>
              <a:t>to help you with your privacy settings, who you should add as a friend, are there any risks?</a:t>
            </a:r>
          </a:p>
          <a:p>
            <a:pPr marL="285750"/>
            <a:r>
              <a:rPr lang="en-US" sz="1700" b="1" dirty="0">
                <a:solidFill>
                  <a:schemeClr val="tx1"/>
                </a:solidFill>
                <a:highlight>
                  <a:srgbClr val="FFFFFF"/>
                </a:highlight>
              </a:rPr>
              <a:t>Lead by example </a:t>
            </a:r>
            <a:r>
              <a:rPr lang="en-US" sz="1700" dirty="0">
                <a:solidFill>
                  <a:schemeClr val="tx1"/>
                </a:solidFill>
                <a:highlight>
                  <a:srgbClr val="FFFFFF"/>
                </a:highlight>
              </a:rPr>
              <a:t>- c</a:t>
            </a:r>
            <a:r>
              <a:rPr lang="en-US" sz="1700" b="0" i="0" dirty="0">
                <a:solidFill>
                  <a:schemeClr val="tx1"/>
                </a:solidFill>
                <a:effectLst/>
                <a:highlight>
                  <a:srgbClr val="FFFFFF"/>
                </a:highlight>
              </a:rPr>
              <a:t>hildren learn as much from watching as they do from being told not to do something, so </a:t>
            </a:r>
            <a:r>
              <a:rPr lang="en-US" sz="1700" b="0" i="0" dirty="0">
                <a:solidFill>
                  <a:srgbClr val="FF0000"/>
                </a:solidFill>
                <a:effectLst/>
                <a:highlight>
                  <a:srgbClr val="FFFFFF"/>
                </a:highlight>
              </a:rPr>
              <a:t>model</a:t>
            </a:r>
            <a:r>
              <a:rPr lang="en-US" sz="1700" b="0" i="0" dirty="0">
                <a:solidFill>
                  <a:schemeClr val="tx1"/>
                </a:solidFill>
                <a:effectLst/>
                <a:highlight>
                  <a:srgbClr val="FFFFFF"/>
                </a:highlight>
              </a:rPr>
              <a:t> good behaviour</a:t>
            </a:r>
          </a:p>
          <a:p>
            <a:pPr marL="285750"/>
            <a:r>
              <a:rPr lang="en-GB" sz="1700" b="1" dirty="0">
                <a:solidFill>
                  <a:schemeClr val="tx1"/>
                </a:solidFill>
                <a:highlight>
                  <a:srgbClr val="FFFFFF"/>
                </a:highlight>
              </a:rPr>
              <a:t>Reassure them -  </a:t>
            </a:r>
            <a:r>
              <a:rPr lang="en-GB" sz="1700" dirty="0">
                <a:solidFill>
                  <a:schemeClr val="tx1"/>
                </a:solidFill>
                <a:highlight>
                  <a:srgbClr val="FFFFFF"/>
                </a:highlight>
              </a:rPr>
              <a:t>tell them that they </a:t>
            </a:r>
            <a:r>
              <a:rPr lang="en-GB" sz="1700" dirty="0">
                <a:solidFill>
                  <a:srgbClr val="FF0000"/>
                </a:solidFill>
                <a:highlight>
                  <a:srgbClr val="FFFFFF"/>
                </a:highlight>
              </a:rPr>
              <a:t>won't get in trouble </a:t>
            </a:r>
            <a:r>
              <a:rPr lang="en-GB" sz="1700" dirty="0">
                <a:solidFill>
                  <a:schemeClr val="tx1"/>
                </a:solidFill>
                <a:highlight>
                  <a:srgbClr val="FFFFFF"/>
                </a:highlight>
              </a:rPr>
              <a:t>and that you are always there </a:t>
            </a:r>
            <a:r>
              <a:rPr lang="en-GB" sz="1700" dirty="0">
                <a:solidFill>
                  <a:srgbClr val="FF0000"/>
                </a:solidFill>
                <a:highlight>
                  <a:srgbClr val="FFFFFF"/>
                </a:highlight>
              </a:rPr>
              <a:t>to help</a:t>
            </a:r>
            <a:r>
              <a:rPr lang="en-GB" sz="1700" dirty="0">
                <a:solidFill>
                  <a:schemeClr val="tx1"/>
                </a:solidFill>
                <a:highlight>
                  <a:srgbClr val="FFFFFF"/>
                </a:highlight>
              </a:rPr>
              <a:t>.</a:t>
            </a:r>
            <a:endParaRPr lang="en-US" sz="1700" dirty="0">
              <a:solidFill>
                <a:schemeClr val="tx1"/>
              </a:solidFill>
              <a:highlight>
                <a:srgbClr val="FFFFFF"/>
              </a:highlight>
            </a:endParaRPr>
          </a:p>
          <a:p>
            <a:endParaRPr lang="en-US" sz="1200" dirty="0">
              <a:solidFill>
                <a:schemeClr val="tx1"/>
              </a:solidFill>
            </a:endParaRPr>
          </a:p>
        </p:txBody>
      </p:sp>
      <p:pic>
        <p:nvPicPr>
          <p:cNvPr id="4" name="Picture 2" descr="Internet safety for children | Keep your child safe online - CBeebies - BBC">
            <a:extLst>
              <a:ext uri="{FF2B5EF4-FFF2-40B4-BE49-F238E27FC236}">
                <a16:creationId xmlns:a16="http://schemas.microsoft.com/office/drawing/2014/main" id="{B022BCD0-FBB8-A28D-C0BE-E948A1C37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65" r="16728"/>
          <a:stretch/>
        </p:blipFill>
        <p:spPr bwMode="auto">
          <a:xfrm>
            <a:off x="7022904" y="10"/>
            <a:ext cx="51609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76" y="19627"/>
            <a:ext cx="2580903" cy="1834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black rectangular sign with white text&#10;&#10;Description automatically generated with low confidence">
            <a:extLst>
              <a:ext uri="{FF2B5EF4-FFF2-40B4-BE49-F238E27FC236}">
                <a16:creationId xmlns:a16="http://schemas.microsoft.com/office/drawing/2014/main" id="{328141C9-9409-195A-4D05-EA6097713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61" y="226750"/>
            <a:ext cx="1138484" cy="801355"/>
          </a:xfrm>
          <a:prstGeom prst="rect">
            <a:avLst/>
          </a:prstGeom>
        </p:spPr>
      </p:pic>
    </p:spTree>
    <p:extLst>
      <p:ext uri="{BB962C8B-B14F-4D97-AF65-F5344CB8AC3E}">
        <p14:creationId xmlns:p14="http://schemas.microsoft.com/office/powerpoint/2010/main" val="1247934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B5C077D-95B4-55A2-F4D3-409CEEA208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5086316" y="5928944"/>
            <a:ext cx="3176080" cy="400110"/>
          </a:xfrm>
          <a:prstGeom prst="rect">
            <a:avLst/>
          </a:prstGeom>
          <a:noFill/>
        </p:spPr>
        <p:txBody>
          <a:bodyPr wrap="square" rtlCol="0">
            <a:spAutoFit/>
          </a:bodyPr>
          <a:lstStyle/>
          <a:p>
            <a:pPr>
              <a:spcAft>
                <a:spcPts val="600"/>
              </a:spcAft>
            </a:pPr>
            <a:r>
              <a:rPr lang="en-GB" sz="2000" b="1" dirty="0">
                <a:solidFill>
                  <a:srgbClr val="FF0000"/>
                </a:solidFill>
              </a:rPr>
              <a:t>parentsafe.lgfl.net</a:t>
            </a:r>
          </a:p>
        </p:txBody>
      </p:sp>
      <p:pic>
        <p:nvPicPr>
          <p:cNvPr id="8" name="Picture 7">
            <a:extLst>
              <a:ext uri="{FF2B5EF4-FFF2-40B4-BE49-F238E27FC236}">
                <a16:creationId xmlns:a16="http://schemas.microsoft.com/office/drawing/2014/main" id="{823A1315-CF4D-B323-B9D4-08D3B28187D9}"/>
              </a:ext>
            </a:extLst>
          </p:cNvPr>
          <p:cNvPicPr>
            <a:picLocks noChangeAspect="1"/>
          </p:cNvPicPr>
          <p:nvPr/>
        </p:nvPicPr>
        <p:blipFill rotWithShape="1">
          <a:blip r:embed="rId3"/>
          <a:srcRect l="4196" r="3157" b="5783"/>
          <a:stretch/>
        </p:blipFill>
        <p:spPr>
          <a:xfrm>
            <a:off x="1313969" y="591671"/>
            <a:ext cx="9689567" cy="5094514"/>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493A1177-0A6D-378F-47A0-7F667F13EB22}"/>
              </a:ext>
            </a:extLst>
          </p:cNvPr>
          <p:cNvSpPr/>
          <p:nvPr/>
        </p:nvSpPr>
        <p:spPr>
          <a:xfrm>
            <a:off x="8644539" y="4253867"/>
            <a:ext cx="2358998" cy="98664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839A14DF-D2CC-250F-1D3A-66E89F16F2C7}"/>
              </a:ext>
            </a:extLst>
          </p:cNvPr>
          <p:cNvCxnSpPr>
            <a:cxnSpLocks/>
          </p:cNvCxnSpPr>
          <p:nvPr/>
        </p:nvCxnSpPr>
        <p:spPr>
          <a:xfrm flipH="1">
            <a:off x="10350393" y="3044630"/>
            <a:ext cx="1498387" cy="11001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9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0AFD2F2-A120-E8E0-8D75-570E3290D6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DA4EB2-E738-BA24-2099-2EF46E8C7C22}"/>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9968CD0-1EA3-43D1-835E-7D93AC917379}"/>
              </a:ext>
            </a:extLst>
          </p:cNvPr>
          <p:cNvSpPr txBox="1"/>
          <p:nvPr/>
        </p:nvSpPr>
        <p:spPr>
          <a:xfrm>
            <a:off x="495186" y="609420"/>
            <a:ext cx="8754046" cy="830997"/>
          </a:xfrm>
          <a:prstGeom prst="rect">
            <a:avLst/>
          </a:prstGeom>
          <a:noFill/>
        </p:spPr>
        <p:txBody>
          <a:bodyPr wrap="square">
            <a:spAutoFit/>
          </a:bodyPr>
          <a:lstStyle/>
          <a:p>
            <a:r>
              <a:rPr lang="en-GB" sz="2400" b="1" dirty="0"/>
              <a:t>Find conversation starters, story time ideas and  top tips to reinforce key safety messages at </a:t>
            </a:r>
            <a:r>
              <a:rPr lang="en-GB" sz="2400" b="1" dirty="0">
                <a:hlinkClick r:id="rId3"/>
              </a:rPr>
              <a:t>parentsafe.lgfl.net</a:t>
            </a:r>
            <a:r>
              <a:rPr lang="en-GB" sz="2400" b="1" dirty="0"/>
              <a:t>  </a:t>
            </a:r>
          </a:p>
        </p:txBody>
      </p:sp>
      <p:pic>
        <p:nvPicPr>
          <p:cNvPr id="4" name="Picture 3">
            <a:extLst>
              <a:ext uri="{FF2B5EF4-FFF2-40B4-BE49-F238E27FC236}">
                <a16:creationId xmlns:a16="http://schemas.microsoft.com/office/drawing/2014/main" id="{9E17472A-97C7-3F53-F937-30874D0ED542}"/>
              </a:ext>
            </a:extLst>
          </p:cNvPr>
          <p:cNvPicPr>
            <a:picLocks noChangeAspect="1"/>
          </p:cNvPicPr>
          <p:nvPr/>
        </p:nvPicPr>
        <p:blipFill rotWithShape="1">
          <a:blip r:embed="rId4"/>
          <a:srcRect t="27894" b="15225"/>
          <a:stretch/>
        </p:blipFill>
        <p:spPr>
          <a:xfrm>
            <a:off x="0" y="4249997"/>
            <a:ext cx="12192000" cy="1454118"/>
          </a:xfrm>
          <a:prstGeom prst="rect">
            <a:avLst/>
          </a:prstGeom>
        </p:spPr>
      </p:pic>
      <p:pic>
        <p:nvPicPr>
          <p:cNvPr id="8" name="Picture 7">
            <a:extLst>
              <a:ext uri="{FF2B5EF4-FFF2-40B4-BE49-F238E27FC236}">
                <a16:creationId xmlns:a16="http://schemas.microsoft.com/office/drawing/2014/main" id="{3712BDD7-5DBB-17E5-4AF5-6228AEA3C394}"/>
              </a:ext>
            </a:extLst>
          </p:cNvPr>
          <p:cNvPicPr>
            <a:picLocks noChangeAspect="1"/>
          </p:cNvPicPr>
          <p:nvPr/>
        </p:nvPicPr>
        <p:blipFill>
          <a:blip r:embed="rId5"/>
          <a:stretch>
            <a:fillRect/>
          </a:stretch>
        </p:blipFill>
        <p:spPr>
          <a:xfrm rot="847481">
            <a:off x="640328" y="3699171"/>
            <a:ext cx="2892026" cy="225083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3AC3D80-F116-BC15-9ED4-F0FC9FAE92E6}"/>
              </a:ext>
            </a:extLst>
          </p:cNvPr>
          <p:cNvPicPr>
            <a:picLocks noChangeAspect="1"/>
          </p:cNvPicPr>
          <p:nvPr/>
        </p:nvPicPr>
        <p:blipFill>
          <a:blip r:embed="rId6"/>
          <a:stretch>
            <a:fillRect/>
          </a:stretch>
        </p:blipFill>
        <p:spPr>
          <a:xfrm rot="21031084">
            <a:off x="2357708" y="1557014"/>
            <a:ext cx="2279655" cy="178360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932158-A43B-06FF-56D1-639C717C35A6}"/>
              </a:ext>
            </a:extLst>
          </p:cNvPr>
          <p:cNvPicPr>
            <a:picLocks noChangeAspect="1"/>
          </p:cNvPicPr>
          <p:nvPr/>
        </p:nvPicPr>
        <p:blipFill>
          <a:blip r:embed="rId7"/>
          <a:stretch>
            <a:fillRect/>
          </a:stretch>
        </p:blipFill>
        <p:spPr>
          <a:xfrm rot="21309730">
            <a:off x="5233391" y="1907340"/>
            <a:ext cx="3035456" cy="2019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9B3DD00-F197-4B57-7802-E0ACB306051A}"/>
              </a:ext>
            </a:extLst>
          </p:cNvPr>
          <p:cNvPicPr>
            <a:picLocks noChangeAspect="1"/>
          </p:cNvPicPr>
          <p:nvPr/>
        </p:nvPicPr>
        <p:blipFill>
          <a:blip r:embed="rId8"/>
          <a:stretch>
            <a:fillRect/>
          </a:stretch>
        </p:blipFill>
        <p:spPr>
          <a:xfrm>
            <a:off x="9154481" y="327915"/>
            <a:ext cx="2542334" cy="30273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4CA89FE-05EC-9769-9981-8F285B3EDFEC}"/>
              </a:ext>
            </a:extLst>
          </p:cNvPr>
          <p:cNvPicPr>
            <a:picLocks noChangeAspect="1"/>
          </p:cNvPicPr>
          <p:nvPr/>
        </p:nvPicPr>
        <p:blipFill>
          <a:blip r:embed="rId9"/>
          <a:stretch>
            <a:fillRect/>
          </a:stretch>
        </p:blipFill>
        <p:spPr>
          <a:xfrm rot="699831">
            <a:off x="9035380" y="4579655"/>
            <a:ext cx="2962220" cy="177993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62AF4D0-DB96-1AB6-3F28-F0DBB8ABE4D2}"/>
              </a:ext>
            </a:extLst>
          </p:cNvPr>
          <p:cNvPicPr>
            <a:picLocks noChangeAspect="1"/>
          </p:cNvPicPr>
          <p:nvPr/>
        </p:nvPicPr>
        <p:blipFill>
          <a:blip r:embed="rId10"/>
          <a:stretch>
            <a:fillRect/>
          </a:stretch>
        </p:blipFill>
        <p:spPr>
          <a:xfrm>
            <a:off x="0" y="16248"/>
            <a:ext cx="5543835" cy="463574"/>
          </a:xfrm>
          <a:prstGeom prst="rect">
            <a:avLst/>
          </a:prstGeom>
        </p:spPr>
      </p:pic>
    </p:spTree>
    <p:extLst>
      <p:ext uri="{BB962C8B-B14F-4D97-AF65-F5344CB8AC3E}">
        <p14:creationId xmlns:p14="http://schemas.microsoft.com/office/powerpoint/2010/main" val="307259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BB36CC-C18A-BB4C-13B5-1C6CB97B57D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DEVICE USE AND OWNERSHIP</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9CD92425-5163-E068-48EC-30E2C43E6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109045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5E613DE-BA37-E655-7F45-D431670A423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1949495" y="523646"/>
            <a:ext cx="8908043" cy="6079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solidFill>
                  <a:srgbClr val="FF0000"/>
                </a:solidFill>
                <a:ea typeface="+mj-ea"/>
                <a:cs typeface="+mj-cs"/>
              </a:rPr>
              <a:t>HOW MUCH DO YOU KNOW </a:t>
            </a:r>
            <a:r>
              <a:rPr lang="en-US" sz="2800" b="1" dirty="0">
                <a:ea typeface="+mj-ea"/>
                <a:cs typeface="+mj-cs"/>
              </a:rPr>
              <a:t>about</a:t>
            </a:r>
            <a:r>
              <a:rPr lang="en-US" sz="2800" b="1" dirty="0">
                <a:solidFill>
                  <a:srgbClr val="FF0000"/>
                </a:solidFill>
                <a:ea typeface="+mj-ea"/>
                <a:cs typeface="+mj-cs"/>
              </a:rPr>
              <a:t> </a:t>
            </a:r>
            <a:r>
              <a:rPr lang="en-US" sz="2800" b="1" dirty="0">
                <a:ea typeface="+mj-ea"/>
                <a:cs typeface="+mj-cs"/>
              </a:rPr>
              <a:t>your child’s life online? </a:t>
            </a:r>
          </a:p>
        </p:txBody>
      </p:sp>
      <p:pic>
        <p:nvPicPr>
          <p:cNvPr id="4" name="Picture 3">
            <a:extLst>
              <a:ext uri="{FF2B5EF4-FFF2-40B4-BE49-F238E27FC236}">
                <a16:creationId xmlns:a16="http://schemas.microsoft.com/office/drawing/2014/main" id="{42047D04-DAA8-653E-0304-801D895AFF3B}"/>
              </a:ext>
            </a:extLst>
          </p:cNvPr>
          <p:cNvPicPr>
            <a:picLocks noChangeAspect="1"/>
          </p:cNvPicPr>
          <p:nvPr/>
        </p:nvPicPr>
        <p:blipFill>
          <a:blip r:embed="rId3"/>
          <a:stretch>
            <a:fillRect/>
          </a:stretch>
        </p:blipFill>
        <p:spPr>
          <a:xfrm>
            <a:off x="1079889" y="2084682"/>
            <a:ext cx="10647253" cy="2069008"/>
          </a:xfrm>
          <a:prstGeom prst="rect">
            <a:avLst/>
          </a:prstGeom>
        </p:spPr>
      </p:pic>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8" name="TextBox 7">
            <a:extLst>
              <a:ext uri="{FF2B5EF4-FFF2-40B4-BE49-F238E27FC236}">
                <a16:creationId xmlns:a16="http://schemas.microsoft.com/office/drawing/2014/main" id="{96009E79-2B50-460F-0FDF-22F96BD8CFBF}"/>
              </a:ext>
            </a:extLst>
          </p:cNvPr>
          <p:cNvSpPr txBox="1"/>
          <p:nvPr/>
        </p:nvSpPr>
        <p:spPr>
          <a:xfrm>
            <a:off x="1180730" y="4506550"/>
            <a:ext cx="10901024" cy="1569660"/>
          </a:xfrm>
          <a:prstGeom prst="rect">
            <a:avLst/>
          </a:prstGeom>
          <a:noFill/>
        </p:spPr>
        <p:txBody>
          <a:bodyPr wrap="square">
            <a:spAutoFit/>
          </a:bodyPr>
          <a:lstStyle/>
          <a:p>
            <a:r>
              <a:rPr lang="en-GB" sz="2400" b="1" dirty="0"/>
              <a:t>Almost all children (96%) aged 3 – 17 went online in 2023</a:t>
            </a:r>
            <a:r>
              <a:rPr lang="en-GB" sz="2400" dirty="0"/>
              <a:t>, highlighting the centrality of the internet in their lives:</a:t>
            </a:r>
          </a:p>
          <a:p>
            <a:pPr marL="1200150" lvl="2" indent="-285750">
              <a:buFont typeface="Arial" panose="020B0604020202020204" pitchFamily="34" charset="0"/>
              <a:buChar char="•"/>
            </a:pPr>
            <a:r>
              <a:rPr lang="en-GB" sz="2400" dirty="0"/>
              <a:t>Younger children commonly use </a:t>
            </a:r>
            <a:r>
              <a:rPr lang="en-GB" sz="2400" b="1" dirty="0"/>
              <a:t>tablets</a:t>
            </a:r>
            <a:r>
              <a:rPr lang="en-GB" sz="2400" dirty="0"/>
              <a:t> to go online</a:t>
            </a:r>
          </a:p>
          <a:p>
            <a:pPr marL="1200150" lvl="2" indent="-285750">
              <a:buFont typeface="Arial" panose="020B0604020202020204" pitchFamily="34" charset="0"/>
              <a:buChar char="•"/>
            </a:pPr>
            <a:r>
              <a:rPr lang="en-GB" sz="2400" dirty="0"/>
              <a:t>Older children are more likely to use </a:t>
            </a:r>
            <a:r>
              <a:rPr lang="en-GB" sz="2400" b="1" dirty="0"/>
              <a:t>mobile phones</a:t>
            </a:r>
          </a:p>
        </p:txBody>
      </p:sp>
      <p:pic>
        <p:nvPicPr>
          <p:cNvPr id="6" name="Picture 6" descr="Free speech bubble talking chat illustration">
            <a:extLst>
              <a:ext uri="{FF2B5EF4-FFF2-40B4-BE49-F238E27FC236}">
                <a16:creationId xmlns:a16="http://schemas.microsoft.com/office/drawing/2014/main" id="{F71BF249-634D-8146-9821-99A4DD91B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82" y="29432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Picture 1" descr="Free did you know speech balloon message illustration">
            <a:extLst>
              <a:ext uri="{FF2B5EF4-FFF2-40B4-BE49-F238E27FC236}">
                <a16:creationId xmlns:a16="http://schemas.microsoft.com/office/drawing/2014/main" id="{F2D2B29A-2F55-2660-EB53-A0F67EB83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47984">
            <a:off x="9138942" y="4758470"/>
            <a:ext cx="1635271" cy="163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55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B149C8B-3C34-B12E-4788-18606232CA0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05010" y="790328"/>
            <a:ext cx="8805647" cy="173249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b="1" dirty="0">
                <a:ea typeface="+mj-ea"/>
                <a:cs typeface="+mj-cs"/>
              </a:rPr>
              <a:t>Does your child have their </a:t>
            </a:r>
            <a:r>
              <a:rPr lang="en-US" sz="2800" b="1" dirty="0">
                <a:solidFill>
                  <a:srgbClr val="FF0000"/>
                </a:solidFill>
                <a:ea typeface="+mj-ea"/>
                <a:cs typeface="+mj-cs"/>
              </a:rPr>
              <a:t>OWN MOBILE PHONE?</a:t>
            </a:r>
            <a:r>
              <a:rPr lang="en-US" sz="2800" b="1" dirty="0">
                <a:ea typeface="+mj-ea"/>
                <a:cs typeface="+mj-cs"/>
              </a:rPr>
              <a:t> If so, is it a</a:t>
            </a:r>
            <a:r>
              <a:rPr lang="en-US" sz="2800" b="1" dirty="0">
                <a:solidFill>
                  <a:srgbClr val="FF0000"/>
                </a:solidFill>
                <a:ea typeface="+mj-ea"/>
                <a:cs typeface="+mj-cs"/>
              </a:rPr>
              <a:t> SMART PHONE?</a:t>
            </a:r>
            <a:endParaRPr lang="en-US" sz="2800" b="1" dirty="0">
              <a:ea typeface="+mj-ea"/>
              <a:cs typeface="+mj-cs"/>
            </a:endParaRPr>
          </a:p>
          <a:p>
            <a:pPr>
              <a:lnSpc>
                <a:spcPct val="90000"/>
              </a:lnSpc>
              <a:spcBef>
                <a:spcPct val="0"/>
              </a:spcBef>
              <a:spcAft>
                <a:spcPts val="600"/>
              </a:spcAft>
            </a:pPr>
            <a:endParaRPr lang="en-US" sz="2800" b="1" dirty="0">
              <a:solidFill>
                <a:srgbClr val="FF0000"/>
              </a:solidFill>
              <a:ea typeface="+mj-ea"/>
              <a:cs typeface="+mj-cs"/>
            </a:endParaRPr>
          </a:p>
          <a:p>
            <a:pPr>
              <a:lnSpc>
                <a:spcPct val="90000"/>
              </a:lnSpc>
              <a:spcBef>
                <a:spcPct val="0"/>
              </a:spcBef>
              <a:spcAft>
                <a:spcPts val="600"/>
              </a:spcAft>
            </a:pPr>
            <a:r>
              <a:rPr lang="en-US" sz="2800" b="1" dirty="0">
                <a:ea typeface="+mj-ea"/>
                <a:cs typeface="+mj-cs"/>
              </a:rPr>
              <a:t>                            What </a:t>
            </a:r>
            <a:r>
              <a:rPr lang="en-US" sz="2800" b="1" dirty="0">
                <a:solidFill>
                  <a:srgbClr val="FF0000"/>
                </a:solidFill>
                <a:ea typeface="+mj-ea"/>
                <a:cs typeface="+mj-cs"/>
              </a:rPr>
              <a:t>AGE</a:t>
            </a:r>
            <a:r>
              <a:rPr lang="en-US" sz="2800" b="1" dirty="0">
                <a:ea typeface="+mj-ea"/>
                <a:cs typeface="+mj-cs"/>
              </a:rPr>
              <a:t> do you think is appropriate? </a:t>
            </a:r>
            <a:endParaRPr lang="en-US" sz="2800" b="1" dirty="0">
              <a:solidFill>
                <a:srgbClr val="FF0000"/>
              </a:solidFill>
              <a:ea typeface="+mj-ea"/>
              <a:cs typeface="+mj-cs"/>
            </a:endParaRPr>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pic>
        <p:nvPicPr>
          <p:cNvPr id="6" name="Picture 5">
            <a:extLst>
              <a:ext uri="{FF2B5EF4-FFF2-40B4-BE49-F238E27FC236}">
                <a16:creationId xmlns:a16="http://schemas.microsoft.com/office/drawing/2014/main" id="{416E5365-0227-669E-5404-4FB90C988169}"/>
              </a:ext>
            </a:extLst>
          </p:cNvPr>
          <p:cNvPicPr>
            <a:picLocks noChangeAspect="1"/>
          </p:cNvPicPr>
          <p:nvPr/>
        </p:nvPicPr>
        <p:blipFill>
          <a:blip r:embed="rId3"/>
          <a:stretch>
            <a:fillRect/>
          </a:stretch>
        </p:blipFill>
        <p:spPr>
          <a:xfrm>
            <a:off x="562595" y="3321363"/>
            <a:ext cx="10953451" cy="2274948"/>
          </a:xfrm>
          <a:prstGeom prst="rect">
            <a:avLst/>
          </a:prstGeom>
        </p:spPr>
      </p:pic>
      <p:pic>
        <p:nvPicPr>
          <p:cNvPr id="5" name="Picture 6" descr="Free speech bubble talking chat illustration">
            <a:extLst>
              <a:ext uri="{FF2B5EF4-FFF2-40B4-BE49-F238E27FC236}">
                <a16:creationId xmlns:a16="http://schemas.microsoft.com/office/drawing/2014/main" id="{76413530-52E8-1C8E-9FEB-1E2BA338E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595" y="48326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6" descr="Free speech bubble talking chat illustration">
            <a:extLst>
              <a:ext uri="{FF2B5EF4-FFF2-40B4-BE49-F238E27FC236}">
                <a16:creationId xmlns:a16="http://schemas.microsoft.com/office/drawing/2014/main" id="{CA379C88-554A-0E21-2460-67DD3324F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764" y="1685957"/>
            <a:ext cx="1277383" cy="1277383"/>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05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515ED7-4E88-34FA-0A8A-3511AC27D84E}"/>
              </a:ext>
            </a:extLst>
          </p:cNvPr>
          <p:cNvSpPr txBox="1"/>
          <p:nvPr/>
        </p:nvSpPr>
        <p:spPr>
          <a:xfrm>
            <a:off x="7442187" y="4262798"/>
            <a:ext cx="3719639" cy="160043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GB" sz="2000" dirty="0"/>
              <a:t>NO internet access</a:t>
            </a:r>
          </a:p>
          <a:p>
            <a:pPr marL="285750" indent="-285750">
              <a:buFont typeface="Arial" panose="020B0604020202020204" pitchFamily="34" charset="0"/>
              <a:buChar char="•"/>
            </a:pPr>
            <a:r>
              <a:rPr lang="en-GB" sz="2000" dirty="0"/>
              <a:t>Some games</a:t>
            </a:r>
          </a:p>
          <a:p>
            <a:pPr marL="285750" indent="-285750">
              <a:buFont typeface="Arial" panose="020B0604020202020204" pitchFamily="34" charset="0"/>
              <a:buChar char="•"/>
            </a:pPr>
            <a:r>
              <a:rPr lang="en-GB" sz="2000" dirty="0"/>
              <a:t>Anytime phone calls and texts</a:t>
            </a:r>
          </a:p>
          <a:p>
            <a:pPr marL="285750" indent="-285750">
              <a:buFont typeface="Arial" panose="020B0604020202020204" pitchFamily="34" charset="0"/>
              <a:buChar char="•"/>
            </a:pPr>
            <a:r>
              <a:rPr lang="en-GB" sz="2000" dirty="0"/>
              <a:t>Limited parental controls</a:t>
            </a:r>
          </a:p>
          <a:p>
            <a:pPr marL="285750" indent="-285750">
              <a:buFont typeface="Arial" panose="020B0604020202020204" pitchFamily="34" charset="0"/>
              <a:buChar char="•"/>
            </a:pPr>
            <a:endParaRPr lang="en-GB" dirty="0"/>
          </a:p>
        </p:txBody>
      </p:sp>
      <p:cxnSp>
        <p:nvCxnSpPr>
          <p:cNvPr id="6" name="Straight Connector 5">
            <a:extLst>
              <a:ext uri="{FF2B5EF4-FFF2-40B4-BE49-F238E27FC236}">
                <a16:creationId xmlns:a16="http://schemas.microsoft.com/office/drawing/2014/main" id="{173CE6B9-1DA0-2196-B205-4F4BA0B7795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10400" y="720267"/>
            <a:ext cx="7479323" cy="5200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solidFill>
                  <a:srgbClr val="FF0000"/>
                </a:solidFill>
                <a:ea typeface="+mj-ea"/>
                <a:cs typeface="+mj-cs"/>
              </a:rPr>
              <a:t>SMARTPHONE </a:t>
            </a:r>
            <a:r>
              <a:rPr lang="en-US" sz="2800" b="1" dirty="0">
                <a:ea typeface="+mj-ea"/>
                <a:cs typeface="+mj-cs"/>
              </a:rPr>
              <a:t>or </a:t>
            </a:r>
            <a:r>
              <a:rPr lang="en-US" sz="2800" b="1" dirty="0">
                <a:solidFill>
                  <a:srgbClr val="FF0000"/>
                </a:solidFill>
                <a:ea typeface="+mj-ea"/>
                <a:cs typeface="+mj-cs"/>
              </a:rPr>
              <a:t>‘NON’-SMART / BRICK </a:t>
            </a:r>
            <a:r>
              <a:rPr lang="en-US" sz="2800" b="1" dirty="0">
                <a:ea typeface="+mj-ea"/>
                <a:cs typeface="+mj-cs"/>
              </a:rPr>
              <a:t>phone?</a:t>
            </a:r>
          </a:p>
        </p:txBody>
      </p:sp>
      <p:pic>
        <p:nvPicPr>
          <p:cNvPr id="4" name="Picture 2" descr="Free slider cellphone cellular illustration">
            <a:extLst>
              <a:ext uri="{FF2B5EF4-FFF2-40B4-BE49-F238E27FC236}">
                <a16:creationId xmlns:a16="http://schemas.microsoft.com/office/drawing/2014/main" id="{B147E541-7A38-C21D-481C-2126FEFBA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3661">
            <a:off x="5093197" y="4573028"/>
            <a:ext cx="3512760" cy="20637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2904D4-8C72-AC90-EE71-C4A3B230CAE2}"/>
              </a:ext>
            </a:extLst>
          </p:cNvPr>
          <p:cNvSpPr txBox="1"/>
          <p:nvPr/>
        </p:nvSpPr>
        <p:spPr>
          <a:xfrm>
            <a:off x="494140" y="2321004"/>
            <a:ext cx="3479744" cy="221599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2000" dirty="0"/>
              <a:t>Internet access</a:t>
            </a:r>
          </a:p>
          <a:p>
            <a:pPr marL="285750" indent="-285750">
              <a:buFont typeface="Arial" panose="020B0604020202020204" pitchFamily="34" charset="0"/>
              <a:buChar char="•"/>
            </a:pPr>
            <a:r>
              <a:rPr lang="en-GB" sz="2000" dirty="0"/>
              <a:t>Social media, apps and games</a:t>
            </a:r>
          </a:p>
          <a:p>
            <a:pPr marL="285750" indent="-285750">
              <a:buFont typeface="Arial" panose="020B0604020202020204" pitchFamily="34" charset="0"/>
              <a:buChar char="•"/>
            </a:pPr>
            <a:r>
              <a:rPr lang="en-GB" sz="2000" dirty="0"/>
              <a:t>Notifications </a:t>
            </a:r>
          </a:p>
          <a:p>
            <a:pPr marL="285750" indent="-285750">
              <a:buFont typeface="Arial" panose="020B0604020202020204" pitchFamily="34" charset="0"/>
              <a:buChar char="•"/>
            </a:pPr>
            <a:r>
              <a:rPr lang="en-GB" sz="2000" dirty="0"/>
              <a:t>Anytime connection</a:t>
            </a:r>
          </a:p>
          <a:p>
            <a:pPr marL="285750" indent="-285750">
              <a:buFont typeface="Arial" panose="020B0604020202020204" pitchFamily="34" charset="0"/>
              <a:buChar char="•"/>
            </a:pPr>
            <a:r>
              <a:rPr lang="en-GB" sz="2000" dirty="0"/>
              <a:t>Parental controls</a:t>
            </a:r>
          </a:p>
          <a:p>
            <a:pPr marL="285750" indent="-285750">
              <a:buFont typeface="Arial" panose="020B0604020202020204" pitchFamily="34" charset="0"/>
              <a:buChar char="•"/>
            </a:pPr>
            <a:endParaRPr lang="en-GB" dirty="0"/>
          </a:p>
        </p:txBody>
      </p:sp>
      <p:sp>
        <p:nvSpPr>
          <p:cNvPr id="9" name="Rectangle: Rounded Corners 8">
            <a:extLst>
              <a:ext uri="{FF2B5EF4-FFF2-40B4-BE49-F238E27FC236}">
                <a16:creationId xmlns:a16="http://schemas.microsoft.com/office/drawing/2014/main" id="{62D6BECF-588D-A2B5-3F72-2F5BA048FCC4}"/>
              </a:ext>
            </a:extLst>
          </p:cNvPr>
          <p:cNvSpPr/>
          <p:nvPr/>
        </p:nvSpPr>
        <p:spPr>
          <a:xfrm>
            <a:off x="6096000" y="1654056"/>
            <a:ext cx="5240952" cy="168552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chemeClr val="tx1"/>
                </a:solidFill>
                <a:effectLst/>
                <a:latin typeface="Arial" panose="020B0604020202020204" pitchFamily="34" charset="0"/>
                <a:ea typeface="Arial" panose="020B0604020202020204" pitchFamily="34" charset="0"/>
              </a:rPr>
              <a:t>REMEMBER IT’S </a:t>
            </a:r>
            <a:r>
              <a:rPr lang="en-US" sz="2400" b="1" u="sng" dirty="0">
                <a:solidFill>
                  <a:schemeClr val="tx1"/>
                </a:solidFill>
                <a:effectLst/>
                <a:latin typeface="Arial" panose="020B0604020202020204" pitchFamily="34" charset="0"/>
                <a:ea typeface="Arial" panose="020B0604020202020204" pitchFamily="34" charset="0"/>
              </a:rPr>
              <a:t>YOUR CHOICE </a:t>
            </a:r>
          </a:p>
          <a:p>
            <a:pPr algn="ctr"/>
            <a:r>
              <a:rPr lang="en-US" dirty="0">
                <a:solidFill>
                  <a:schemeClr val="tx1"/>
                </a:solidFill>
                <a:latin typeface="Arial" panose="020B0604020202020204" pitchFamily="34" charset="0"/>
                <a:ea typeface="Arial" panose="020B0604020202020204" pitchFamily="34" charset="0"/>
              </a:rPr>
              <a:t>E</a:t>
            </a:r>
            <a:r>
              <a:rPr lang="en-US" sz="1800" dirty="0">
                <a:solidFill>
                  <a:schemeClr val="tx1"/>
                </a:solidFill>
                <a:effectLst/>
                <a:latin typeface="Arial" panose="020B0604020202020204" pitchFamily="34" charset="0"/>
                <a:ea typeface="Arial" panose="020B0604020202020204" pitchFamily="34" charset="0"/>
              </a:rPr>
              <a:t>very child and situation is unique,</a:t>
            </a:r>
          </a:p>
          <a:p>
            <a:pPr algn="ctr"/>
            <a:r>
              <a:rPr lang="en-US" sz="1800" dirty="0">
                <a:solidFill>
                  <a:schemeClr val="tx1"/>
                </a:solidFill>
                <a:effectLst/>
                <a:latin typeface="Arial" panose="020B0604020202020204" pitchFamily="34" charset="0"/>
                <a:ea typeface="Arial" panose="020B0604020202020204" pitchFamily="34" charset="0"/>
              </a:rPr>
              <a:t> and you are  best placed to know their needs</a:t>
            </a:r>
            <a:endParaRPr lang="en-GB" dirty="0">
              <a:solidFill>
                <a:schemeClr val="tx1"/>
              </a:solidFill>
            </a:endParaRPr>
          </a:p>
        </p:txBody>
      </p:sp>
      <p:pic>
        <p:nvPicPr>
          <p:cNvPr id="7" name="Picture 6" descr="Free speech bubble talking chat illustration">
            <a:extLst>
              <a:ext uri="{FF2B5EF4-FFF2-40B4-BE49-F238E27FC236}">
                <a16:creationId xmlns:a16="http://schemas.microsoft.com/office/drawing/2014/main" id="{30CC348C-0E83-BA8B-FF5C-593A90279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descr="Free iphone cellphone smartphone illustration">
            <a:extLst>
              <a:ext uri="{FF2B5EF4-FFF2-40B4-BE49-F238E27FC236}">
                <a16:creationId xmlns:a16="http://schemas.microsoft.com/office/drawing/2014/main" id="{B4AE6AA4-9B1F-1F8E-BEE7-1A6A83D9D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141" y="2597194"/>
            <a:ext cx="2817465" cy="287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1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84E423D-95F1-EBFE-8062-F700F2827D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pic>
        <p:nvPicPr>
          <p:cNvPr id="4" name="Picture 3">
            <a:extLst>
              <a:ext uri="{FF2B5EF4-FFF2-40B4-BE49-F238E27FC236}">
                <a16:creationId xmlns:a16="http://schemas.microsoft.com/office/drawing/2014/main" id="{E9E5199A-D8A6-6C1E-D1B4-3385BF7CB20B}"/>
              </a:ext>
            </a:extLst>
          </p:cNvPr>
          <p:cNvPicPr>
            <a:picLocks noChangeAspect="1"/>
          </p:cNvPicPr>
          <p:nvPr/>
        </p:nvPicPr>
        <p:blipFill rotWithShape="1">
          <a:blip r:embed="rId3"/>
          <a:srcRect r="10807"/>
          <a:stretch/>
        </p:blipFill>
        <p:spPr>
          <a:xfrm>
            <a:off x="1102516" y="425206"/>
            <a:ext cx="8932632" cy="4546660"/>
          </a:xfrm>
          <a:prstGeom prst="rect">
            <a:avLst/>
          </a:prstGeom>
        </p:spPr>
      </p:pic>
      <p:sp>
        <p:nvSpPr>
          <p:cNvPr id="3" name="TextBox 2">
            <a:extLst>
              <a:ext uri="{FF2B5EF4-FFF2-40B4-BE49-F238E27FC236}">
                <a16:creationId xmlns:a16="http://schemas.microsoft.com/office/drawing/2014/main" id="{8E73B482-2AEE-2249-EE09-5B388C8880F2}"/>
              </a:ext>
            </a:extLst>
          </p:cNvPr>
          <p:cNvSpPr txBox="1"/>
          <p:nvPr/>
        </p:nvSpPr>
        <p:spPr>
          <a:xfrm>
            <a:off x="1031495" y="5161223"/>
            <a:ext cx="10485617"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Arial" panose="020B0604020202020204" pitchFamily="34" charset="0"/>
              <a:buChar char="•"/>
            </a:pPr>
            <a:r>
              <a:rPr lang="en-GB" sz="2000" b="1" dirty="0">
                <a:solidFill>
                  <a:schemeClr val="tx1"/>
                </a:solidFill>
              </a:rPr>
              <a:t>By age 11, nine in ten children own their own mobile phone</a:t>
            </a:r>
            <a:r>
              <a:rPr lang="en-GB" sz="2000" dirty="0">
                <a:solidFill>
                  <a:schemeClr val="tx1"/>
                </a:solidFill>
              </a:rPr>
              <a:t>, </a:t>
            </a:r>
            <a:r>
              <a:rPr lang="en-GB" sz="2000" dirty="0"/>
              <a:t>distinct from using a family device</a:t>
            </a:r>
          </a:p>
          <a:p>
            <a:pPr marL="342900" indent="-342900">
              <a:buFont typeface="Arial" panose="020B0604020202020204" pitchFamily="34" charset="0"/>
              <a:buChar char="•"/>
            </a:pPr>
            <a:r>
              <a:rPr lang="en-GB" sz="2000" dirty="0"/>
              <a:t>This correlates with </a:t>
            </a:r>
            <a:r>
              <a:rPr lang="en-GB" sz="2000" b="1" dirty="0"/>
              <a:t>transition from primary to secondary school</a:t>
            </a:r>
            <a:r>
              <a:rPr lang="en-GB" sz="2000" dirty="0"/>
              <a:t>. </a:t>
            </a:r>
            <a:endParaRPr lang="en-GB" sz="2000" b="1" dirty="0"/>
          </a:p>
        </p:txBody>
      </p:sp>
      <p:pic>
        <p:nvPicPr>
          <p:cNvPr id="2050" name="Picture 2" descr="Free did you know speech balloon message illustration">
            <a:extLst>
              <a:ext uri="{FF2B5EF4-FFF2-40B4-BE49-F238E27FC236}">
                <a16:creationId xmlns:a16="http://schemas.microsoft.com/office/drawing/2014/main" id="{B1486B10-CDEA-7E5F-F2BD-A3D34B296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188" y="0"/>
            <a:ext cx="2716566" cy="271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006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B7CEFD4-B532-7A58-0DCD-ACDC859DC66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EBC33A8A-F7E3-877A-F110-F08055E099C8}"/>
              </a:ext>
            </a:extLst>
          </p:cNvPr>
          <p:cNvPicPr>
            <a:picLocks noChangeAspect="1"/>
          </p:cNvPicPr>
          <p:nvPr/>
        </p:nvPicPr>
        <p:blipFill rotWithShape="1">
          <a:blip r:embed="rId3"/>
          <a:srcRect b="-1278"/>
          <a:stretch/>
        </p:blipFill>
        <p:spPr>
          <a:xfrm>
            <a:off x="5581650" y="292322"/>
            <a:ext cx="6261904" cy="6132332"/>
          </a:xfrm>
          <a:prstGeom prst="rect">
            <a:avLst/>
          </a:prstGeom>
          <a:ln>
            <a:noFill/>
          </a:ln>
          <a:effectLst>
            <a:outerShdw blurRad="292100" dist="139700" dir="2700000" algn="tl" rotWithShape="0">
              <a:srgbClr val="333333">
                <a:alpha val="65000"/>
              </a:srgbClr>
            </a:outerShdw>
          </a:effectLst>
        </p:spPr>
      </p:pic>
      <p:sp>
        <p:nvSpPr>
          <p:cNvPr id="8" name="Rectangle 1">
            <a:extLst>
              <a:ext uri="{FF2B5EF4-FFF2-40B4-BE49-F238E27FC236}">
                <a16:creationId xmlns:a16="http://schemas.microsoft.com/office/drawing/2014/main" id="{92F10CD4-0EBE-6451-85EF-9C350880E17D}"/>
              </a:ext>
            </a:extLst>
          </p:cNvPr>
          <p:cNvSpPr>
            <a:spLocks noChangeArrowheads="1"/>
          </p:cNvSpPr>
          <p:nvPr/>
        </p:nvSpPr>
        <p:spPr bwMode="auto">
          <a:xfrm>
            <a:off x="998508" y="2414444"/>
            <a:ext cx="3789624" cy="32624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F1419"/>
                </a:solidFill>
                <a:effectLst/>
                <a:latin typeface="+mn-lt"/>
              </a:rPr>
              <a:t>To help you </a:t>
            </a:r>
            <a:r>
              <a:rPr lang="en-US" altLang="en-US" sz="2800" dirty="0">
                <a:solidFill>
                  <a:srgbClr val="0F1419"/>
                </a:solidFill>
                <a:latin typeface="+mn-lt"/>
              </a:rPr>
              <a:t>with </a:t>
            </a:r>
            <a:r>
              <a:rPr kumimoji="0" lang="en-US" altLang="en-US" sz="2800" b="0" i="0" u="none" strike="noStrike" cap="none" normalizeH="0" baseline="0" dirty="0">
                <a:ln>
                  <a:noFill/>
                </a:ln>
                <a:solidFill>
                  <a:srgbClr val="0F1419"/>
                </a:solidFill>
                <a:effectLst/>
                <a:latin typeface="+mn-lt"/>
              </a:rPr>
              <a:t>the transition of pupils from primary to secondary, why not download our </a:t>
            </a:r>
            <a:r>
              <a:rPr kumimoji="0" lang="en-US" altLang="en-US" sz="2800" b="1" i="0" u="none" strike="noStrike" cap="none" normalizeH="0" baseline="0" dirty="0">
                <a:ln>
                  <a:noFill/>
                </a:ln>
                <a:solidFill>
                  <a:srgbClr val="0F1419"/>
                </a:solidFill>
                <a:effectLst/>
                <a:latin typeface="+mn-lt"/>
              </a:rPr>
              <a:t>FREE </a:t>
            </a:r>
            <a:r>
              <a:rPr kumimoji="0" lang="en-US" altLang="en-US" sz="2800" b="1" i="0" u="none" strike="noStrike" cap="none" normalizeH="0" baseline="0" dirty="0">
                <a:ln>
                  <a:noFill/>
                </a:ln>
                <a:solidFill>
                  <a:srgbClr val="0F1419"/>
                </a:solidFill>
                <a:effectLst/>
                <a:latin typeface="+mn-lt"/>
                <a:hlinkClick r:id="rId4"/>
              </a:rPr>
              <a:t>Leaflet for parents</a:t>
            </a:r>
            <a:r>
              <a:rPr kumimoji="0" lang="en-US" altLang="en-US" sz="2800" b="1" i="0" u="none" strike="noStrike" cap="none" normalizeH="0" baseline="0" dirty="0">
                <a:ln>
                  <a:noFill/>
                </a:ln>
                <a:solidFill>
                  <a:srgbClr val="0F1419"/>
                </a:solidFill>
                <a:effectLst/>
                <a:latin typeface="+mn-lt"/>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dirty="0">
                <a:solidFill>
                  <a:srgbClr val="C00000"/>
                </a:solidFill>
                <a:ea typeface="Aptos" panose="020B0004020202020204" pitchFamily="34" charset="0"/>
              </a:rPr>
              <a:t>u</a:t>
            </a:r>
            <a:r>
              <a:rPr lang="en-GB" sz="1800" dirty="0">
                <a:solidFill>
                  <a:srgbClr val="C00000"/>
                </a:solidFill>
                <a:effectLst/>
                <a:latin typeface="Arial" panose="020B0604020202020204" pitchFamily="34" charset="0"/>
                <a:ea typeface="Aptos" panose="020B0004020202020204" pitchFamily="34" charset="0"/>
              </a:rPr>
              <a:t>nderstanding </a:t>
            </a:r>
            <a:r>
              <a:rPr lang="en-GB" sz="1800" b="1" dirty="0">
                <a:solidFill>
                  <a:srgbClr val="C00000"/>
                </a:solidFill>
                <a:effectLst/>
                <a:latin typeface="Arial" panose="020B0604020202020204" pitchFamily="34" charset="0"/>
                <a:ea typeface="Aptos" panose="020B0004020202020204" pitchFamily="34" charset="0"/>
              </a:rPr>
              <a:t>risk</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dirty="0">
                <a:solidFill>
                  <a:srgbClr val="C00000"/>
                </a:solidFill>
                <a:effectLst/>
                <a:latin typeface="Arial" panose="020B0604020202020204" pitchFamily="34" charset="0"/>
                <a:ea typeface="Aptos" panose="020B0004020202020204" pitchFamily="34" charset="0"/>
              </a:rPr>
              <a:t>using </a:t>
            </a:r>
            <a:r>
              <a:rPr lang="en-GB" sz="1800" b="1" dirty="0">
                <a:solidFill>
                  <a:srgbClr val="C00000"/>
                </a:solidFill>
                <a:effectLst/>
                <a:latin typeface="Arial" panose="020B0604020202020204" pitchFamily="34" charset="0"/>
                <a:ea typeface="Aptos" panose="020B0004020202020204" pitchFamily="34" charset="0"/>
              </a:rPr>
              <a:t>tech for good</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dirty="0">
                <a:solidFill>
                  <a:srgbClr val="C00000"/>
                </a:solidFill>
                <a:effectLst/>
                <a:latin typeface="Arial" panose="020B0604020202020204" pitchFamily="34" charset="0"/>
                <a:ea typeface="Aptos" panose="020B0004020202020204" pitchFamily="34" charset="0"/>
              </a:rPr>
              <a:t>healthy habits </a:t>
            </a:r>
            <a:r>
              <a:rPr lang="en-GB" sz="1800" dirty="0">
                <a:solidFill>
                  <a:srgbClr val="C00000"/>
                </a:solidFill>
                <a:effectLst/>
                <a:latin typeface="Arial" panose="020B0604020202020204" pitchFamily="34" charset="0"/>
                <a:ea typeface="Aptos" panose="020B0004020202020204" pitchFamily="34" charset="0"/>
              </a:rPr>
              <a:t>and tips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dirty="0">
                <a:solidFill>
                  <a:srgbClr val="C00000"/>
                </a:solidFill>
                <a:effectLst/>
                <a:latin typeface="Arial" panose="020B0604020202020204" pitchFamily="34" charset="0"/>
                <a:ea typeface="Aptos" panose="020B0004020202020204" pitchFamily="34" charset="0"/>
              </a:rPr>
              <a:t>when best </a:t>
            </a:r>
            <a:r>
              <a:rPr lang="en-GB" sz="1800" dirty="0">
                <a:solidFill>
                  <a:srgbClr val="C00000"/>
                </a:solidFill>
                <a:effectLst/>
                <a:latin typeface="Arial" panose="020B0604020202020204" pitchFamily="34" charset="0"/>
                <a:ea typeface="Aptos" panose="020B0004020202020204" pitchFamily="34" charset="0"/>
              </a:rPr>
              <a:t>to get a phone </a:t>
            </a:r>
            <a:endParaRPr kumimoji="0" lang="en-US" altLang="en-US" sz="2800" b="1" i="0" u="none" strike="noStrike" cap="none" normalizeH="0" baseline="0" dirty="0">
              <a:ln>
                <a:noFill/>
              </a:ln>
              <a:solidFill>
                <a:srgbClr val="C00000"/>
              </a:solidFill>
              <a:effectLst/>
              <a:latin typeface="+mn-lt"/>
            </a:endParaRPr>
          </a:p>
        </p:txBody>
      </p:sp>
      <p:sp>
        <p:nvSpPr>
          <p:cNvPr id="9" name="AutoShape 2" descr="🔗">
            <a:extLst>
              <a:ext uri="{FF2B5EF4-FFF2-40B4-BE49-F238E27FC236}">
                <a16:creationId xmlns:a16="http://schemas.microsoft.com/office/drawing/2014/main" id="{D1021AB6-7B12-7512-73B4-BF4F1D9F2B12}"/>
              </a:ext>
            </a:extLst>
          </p:cNvPr>
          <p:cNvSpPr>
            <a:spLocks noChangeAspect="1" noChangeArrowheads="1"/>
          </p:cNvSpPr>
          <p:nvPr/>
        </p:nvSpPr>
        <p:spPr bwMode="auto">
          <a:xfrm flipV="1">
            <a:off x="9501768" y="2332036"/>
            <a:ext cx="3721784" cy="613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Free dialog tip advice illustration">
            <a:extLst>
              <a:ext uri="{FF2B5EF4-FFF2-40B4-BE49-F238E27FC236}">
                <a16:creationId xmlns:a16="http://schemas.microsoft.com/office/drawing/2014/main" id="{0F0FAB85-DD05-4290-EE5E-DB0FE0085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943" y="180370"/>
            <a:ext cx="2580903" cy="183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01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9595CFB-EB2B-5FF0-2A5B-A03622D67A2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SUPERVISION AND PARENTAL CONTROLS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8A5146F-B173-FD2C-6763-6502F5391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38686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B564C9F-D3B4-9282-4E85-DB766A5A0AC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425824" y="323482"/>
            <a:ext cx="7071301" cy="1322888"/>
          </a:xfrm>
        </p:spPr>
        <p:txBody>
          <a:bodyPr>
            <a:normAutofit/>
          </a:bodyPr>
          <a:lstStyle/>
          <a:p>
            <a:r>
              <a:rPr lang="en-GB" b="1" dirty="0">
                <a:latin typeface="+mn-lt"/>
              </a:rPr>
              <a:t>This presentation brings together:</a:t>
            </a:r>
            <a:endParaRPr lang="en-GB" dirty="0"/>
          </a:p>
        </p:txBody>
      </p:sp>
      <p:sp>
        <p:nvSpPr>
          <p:cNvPr id="3" name="Content Placeholder 2">
            <a:extLst>
              <a:ext uri="{FF2B5EF4-FFF2-40B4-BE49-F238E27FC236}">
                <a16:creationId xmlns:a16="http://schemas.microsoft.com/office/drawing/2014/main" id="{8C4985EE-8D2F-464A-8756-C0CFB0703A84}"/>
              </a:ext>
            </a:extLst>
          </p:cNvPr>
          <p:cNvSpPr>
            <a:spLocks noGrp="1"/>
          </p:cNvSpPr>
          <p:nvPr>
            <p:ph idx="4294967295"/>
          </p:nvPr>
        </p:nvSpPr>
        <p:spPr>
          <a:xfrm>
            <a:off x="660400" y="2631241"/>
            <a:ext cx="7071301" cy="3680387"/>
          </a:xfrm>
        </p:spPr>
        <p:txBody>
          <a:bodyPr>
            <a:normAutofit lnSpcReduction="10000"/>
          </a:bodyPr>
          <a:lstStyle/>
          <a:p>
            <a:r>
              <a:rPr lang="en-GB" sz="2000" b="1" dirty="0"/>
              <a:t>Key Findings from:</a:t>
            </a:r>
          </a:p>
          <a:p>
            <a:pPr lvl="1"/>
            <a:r>
              <a:rPr lang="en-GB" sz="1600" dirty="0">
                <a:hlinkClick r:id="rId3"/>
              </a:rPr>
              <a:t>Children and parents: Media Use and Attitudes report </a:t>
            </a:r>
            <a:endParaRPr lang="en-GB" sz="1600" dirty="0"/>
          </a:p>
          <a:p>
            <a:pPr lvl="1"/>
            <a:r>
              <a:rPr lang="en-GB" sz="1600" dirty="0">
                <a:hlinkClick r:id="rId4"/>
              </a:rPr>
              <a:t>Children’s Online User Ages 2023 Quantitative Research Study</a:t>
            </a:r>
            <a:endParaRPr lang="en-GB" sz="1600" dirty="0"/>
          </a:p>
          <a:p>
            <a:pPr lvl="1"/>
            <a:r>
              <a:rPr lang="en-GB" sz="1600" u="sng" dirty="0">
                <a:solidFill>
                  <a:srgbClr val="2563BA"/>
                </a:solidFill>
              </a:rPr>
              <a:t>Children’s Media Lives: Year 10 findings – 19 April 2024 </a:t>
            </a:r>
          </a:p>
          <a:p>
            <a:pPr lvl="1"/>
            <a:r>
              <a:rPr lang="en-GB" sz="1600" i="0" dirty="0">
                <a:effectLst/>
                <a:hlinkClick r:id="rId5"/>
              </a:rPr>
              <a:t>Revealing-Reality Anti-social Media Report 2023</a:t>
            </a:r>
            <a:endParaRPr lang="en-GB" sz="1600" i="0" dirty="0">
              <a:effectLst/>
            </a:endParaRPr>
          </a:p>
          <a:p>
            <a:pPr lvl="1"/>
            <a:r>
              <a:rPr lang="en-GB" sz="1600" dirty="0">
                <a:hlinkClick r:id="rId6"/>
              </a:rPr>
              <a:t>Internet Watch Foundation Annual Report 2023</a:t>
            </a:r>
            <a:endParaRPr lang="en-GB" sz="1600" dirty="0"/>
          </a:p>
          <a:p>
            <a:pPr lvl="1"/>
            <a:r>
              <a:rPr lang="en-GB" sz="1600" dirty="0">
                <a:hlinkClick r:id="rId7"/>
              </a:rPr>
              <a:t>Evidence on pornography’s influence on harmful sexual behaviour among children Report 2023</a:t>
            </a:r>
            <a:endParaRPr lang="en-GB" sz="1600" dirty="0"/>
          </a:p>
          <a:p>
            <a:pPr marL="457200" lvl="1" indent="0">
              <a:buNone/>
            </a:pPr>
            <a:endParaRPr lang="en-GB" sz="1700" dirty="0"/>
          </a:p>
          <a:p>
            <a:r>
              <a:rPr lang="en-GB" sz="2000" b="1" dirty="0"/>
              <a:t>Suggested Resources and Tips for Staff to help Parents/Carers: </a:t>
            </a:r>
          </a:p>
          <a:p>
            <a:pPr lvl="1"/>
            <a:r>
              <a:rPr lang="en-GB" sz="1700" dirty="0"/>
              <a:t>keep up with the latest trends, apps and games</a:t>
            </a:r>
          </a:p>
          <a:p>
            <a:pPr lvl="1"/>
            <a:r>
              <a:rPr lang="en-GB" sz="1700" dirty="0"/>
              <a:t>manage controls and settings</a:t>
            </a:r>
          </a:p>
          <a:p>
            <a:pPr lvl="1"/>
            <a:r>
              <a:rPr lang="en-GB" sz="1700" dirty="0"/>
              <a:t>talk to children about risk</a:t>
            </a:r>
          </a:p>
          <a:p>
            <a:endParaRPr lang="en-GB" sz="1700" dirty="0"/>
          </a:p>
        </p:txBody>
      </p:sp>
      <p:pic>
        <p:nvPicPr>
          <p:cNvPr id="5" name="Picture 4" descr="A picture containing text&#10;&#10;Description automatically generated">
            <a:extLst>
              <a:ext uri="{FF2B5EF4-FFF2-40B4-BE49-F238E27FC236}">
                <a16:creationId xmlns:a16="http://schemas.microsoft.com/office/drawing/2014/main" id="{4D348907-D6F8-4C88-9B93-B1F77E7A0060}"/>
              </a:ext>
            </a:extLst>
          </p:cNvPr>
          <p:cNvPicPr>
            <a:picLocks noChangeAspect="1"/>
          </p:cNvPicPr>
          <p:nvPr/>
        </p:nvPicPr>
        <p:blipFill>
          <a:blip r:embed="rId8"/>
          <a:stretch>
            <a:fillRect/>
          </a:stretch>
        </p:blipFill>
        <p:spPr>
          <a:xfrm>
            <a:off x="9789320" y="3595246"/>
            <a:ext cx="2402679" cy="1231625"/>
          </a:xfrm>
          <a:prstGeom prst="rect">
            <a:avLst/>
          </a:prstGeom>
        </p:spPr>
      </p:pic>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ed and black rectangular sign with white text&#10;&#10;Description automatically generated with low confidence">
            <a:extLst>
              <a:ext uri="{FF2B5EF4-FFF2-40B4-BE49-F238E27FC236}">
                <a16:creationId xmlns:a16="http://schemas.microsoft.com/office/drawing/2014/main" id="{BF569731-F160-AEC0-B70D-828F6F2AF9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12059" y="5015495"/>
            <a:ext cx="1122649" cy="790209"/>
          </a:xfrm>
          <a:prstGeom prst="rect">
            <a:avLst/>
          </a:prstGeom>
        </p:spPr>
      </p:pic>
      <p:pic>
        <p:nvPicPr>
          <p:cNvPr id="6" name="Picture 5">
            <a:extLst>
              <a:ext uri="{FF2B5EF4-FFF2-40B4-BE49-F238E27FC236}">
                <a16:creationId xmlns:a16="http://schemas.microsoft.com/office/drawing/2014/main" id="{04AFA2AE-D6D1-EFC0-4339-07DDCC590F47}"/>
              </a:ext>
            </a:extLst>
          </p:cNvPr>
          <p:cNvPicPr>
            <a:picLocks noChangeAspect="1"/>
          </p:cNvPicPr>
          <p:nvPr/>
        </p:nvPicPr>
        <p:blipFill>
          <a:blip r:embed="rId10"/>
          <a:stretch>
            <a:fillRect/>
          </a:stretch>
        </p:blipFill>
        <p:spPr>
          <a:xfrm>
            <a:off x="8045173" y="456542"/>
            <a:ext cx="2268465" cy="2228315"/>
          </a:xfrm>
          <a:prstGeom prst="rect">
            <a:avLst/>
          </a:prstGeom>
        </p:spPr>
      </p:pic>
      <p:pic>
        <p:nvPicPr>
          <p:cNvPr id="8" name="Picture 7">
            <a:extLst>
              <a:ext uri="{FF2B5EF4-FFF2-40B4-BE49-F238E27FC236}">
                <a16:creationId xmlns:a16="http://schemas.microsoft.com/office/drawing/2014/main" id="{5B4223AC-9959-BED4-8C76-0C38543A2213}"/>
              </a:ext>
            </a:extLst>
          </p:cNvPr>
          <p:cNvPicPr>
            <a:picLocks noChangeAspect="1"/>
          </p:cNvPicPr>
          <p:nvPr/>
        </p:nvPicPr>
        <p:blipFill>
          <a:blip r:embed="rId11"/>
          <a:stretch>
            <a:fillRect/>
          </a:stretch>
        </p:blipFill>
        <p:spPr>
          <a:xfrm>
            <a:off x="10262095" y="878330"/>
            <a:ext cx="1457127" cy="2065799"/>
          </a:xfrm>
          <a:prstGeom prst="rect">
            <a:avLst/>
          </a:prstGeom>
        </p:spPr>
      </p:pic>
      <p:pic>
        <p:nvPicPr>
          <p:cNvPr id="4" name="Picture 3">
            <a:extLst>
              <a:ext uri="{FF2B5EF4-FFF2-40B4-BE49-F238E27FC236}">
                <a16:creationId xmlns:a16="http://schemas.microsoft.com/office/drawing/2014/main" id="{D9E3CFB7-14BF-F8D3-941D-60A676C7E156}"/>
              </a:ext>
            </a:extLst>
          </p:cNvPr>
          <p:cNvPicPr>
            <a:picLocks noChangeAspect="1"/>
          </p:cNvPicPr>
          <p:nvPr/>
        </p:nvPicPr>
        <p:blipFill rotWithShape="1">
          <a:blip r:embed="rId12"/>
          <a:srcRect r="8597"/>
          <a:stretch/>
        </p:blipFill>
        <p:spPr>
          <a:xfrm>
            <a:off x="8058973" y="2955837"/>
            <a:ext cx="1455676" cy="19367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1A07A53-DB6F-8EC5-2605-D63A1C41C351}"/>
              </a:ext>
            </a:extLst>
          </p:cNvPr>
          <p:cNvPicPr>
            <a:picLocks noChangeAspect="1"/>
          </p:cNvPicPr>
          <p:nvPr/>
        </p:nvPicPr>
        <p:blipFill>
          <a:blip r:embed="rId13"/>
          <a:stretch>
            <a:fillRect/>
          </a:stretch>
        </p:blipFill>
        <p:spPr>
          <a:xfrm>
            <a:off x="5934445" y="1791840"/>
            <a:ext cx="1562680" cy="638514"/>
          </a:xfrm>
          <a:prstGeom prst="rect">
            <a:avLst/>
          </a:prstGeom>
          <a:ln>
            <a:noFill/>
          </a:ln>
          <a:effectLst>
            <a:outerShdw blurRad="292100" dist="139700" dir="2700000" algn="tl" rotWithShape="0">
              <a:srgbClr val="333333">
                <a:alpha val="65000"/>
              </a:srgbClr>
            </a:outerShdw>
          </a:effectLst>
        </p:spPr>
      </p:pic>
      <p:pic>
        <p:nvPicPr>
          <p:cNvPr id="10" name="Picture 9">
            <a:hlinkClick r:id="rId6"/>
            <a:extLst>
              <a:ext uri="{FF2B5EF4-FFF2-40B4-BE49-F238E27FC236}">
                <a16:creationId xmlns:a16="http://schemas.microsoft.com/office/drawing/2014/main" id="{B6DD280F-B468-91B2-E32D-E45BBA874405}"/>
              </a:ext>
            </a:extLst>
          </p:cNvPr>
          <p:cNvPicPr>
            <a:picLocks noChangeAspect="1"/>
          </p:cNvPicPr>
          <p:nvPr/>
        </p:nvPicPr>
        <p:blipFill>
          <a:blip r:embed="rId14"/>
          <a:stretch>
            <a:fillRect/>
          </a:stretch>
        </p:blipFill>
        <p:spPr>
          <a:xfrm>
            <a:off x="7292507" y="5378299"/>
            <a:ext cx="2694801" cy="1372944"/>
          </a:xfrm>
          <a:prstGeom prst="rect">
            <a:avLst/>
          </a:prstGeom>
        </p:spPr>
      </p:pic>
    </p:spTree>
    <p:extLst>
      <p:ext uri="{BB962C8B-B14F-4D97-AF65-F5344CB8AC3E}">
        <p14:creationId xmlns:p14="http://schemas.microsoft.com/office/powerpoint/2010/main" val="3540202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19936A2-9522-52FA-F137-A7E28848A4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56395" y="569196"/>
            <a:ext cx="8157029" cy="584775"/>
          </a:xfrm>
          <a:prstGeom prst="rect">
            <a:avLst/>
          </a:prstGeom>
          <a:noFill/>
        </p:spPr>
        <p:txBody>
          <a:bodyPr wrap="square">
            <a:spAutoFit/>
          </a:bodyPr>
          <a:lstStyle/>
          <a:p>
            <a:r>
              <a:rPr lang="en-GB" sz="3200" b="1" dirty="0"/>
              <a:t>What </a:t>
            </a:r>
            <a:r>
              <a:rPr lang="en-GB" sz="3200" b="1" dirty="0">
                <a:solidFill>
                  <a:srgbClr val="FF0000"/>
                </a:solidFill>
              </a:rPr>
              <a:t>RULES</a:t>
            </a:r>
            <a:r>
              <a:rPr lang="en-GB" sz="3200" b="1" dirty="0"/>
              <a:t> do </a:t>
            </a:r>
            <a:r>
              <a:rPr lang="en-GB" sz="3200" b="1" dirty="0">
                <a:solidFill>
                  <a:srgbClr val="FF0000"/>
                </a:solidFill>
              </a:rPr>
              <a:t>YOU SET </a:t>
            </a:r>
            <a:r>
              <a:rPr lang="en-GB" sz="3200" b="1" dirty="0"/>
              <a:t>about being online?</a:t>
            </a:r>
            <a:endParaRPr lang="en-GB" sz="3200" dirty="0"/>
          </a:p>
        </p:txBody>
      </p: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273A6B6-4C02-CCB2-A89C-F22203349811}"/>
              </a:ext>
            </a:extLst>
          </p:cNvPr>
          <p:cNvSpPr txBox="1"/>
          <p:nvPr/>
        </p:nvSpPr>
        <p:spPr>
          <a:xfrm>
            <a:off x="811354" y="2858268"/>
            <a:ext cx="10138895"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800" dirty="0"/>
              <a:t>While parental concerns in some areas have increased considerably, their </a:t>
            </a:r>
            <a:r>
              <a:rPr lang="en-GB" sz="2800" b="1" dirty="0"/>
              <a:t>enforcement of rules appears to be diminishing</a:t>
            </a:r>
            <a:r>
              <a:rPr lang="en-GB" sz="2800" dirty="0"/>
              <a:t>, partly because of </a:t>
            </a:r>
            <a:r>
              <a:rPr lang="en-GB" sz="2800" b="1" dirty="0">
                <a:solidFill>
                  <a:srgbClr val="C00000"/>
                </a:solidFill>
              </a:rPr>
              <a:t>resignation</a:t>
            </a:r>
            <a:r>
              <a:rPr lang="en-GB" sz="2800" dirty="0"/>
              <a:t> about their </a:t>
            </a:r>
            <a:r>
              <a:rPr lang="en-GB" sz="2800" b="1" dirty="0">
                <a:solidFill>
                  <a:srgbClr val="C00000"/>
                </a:solidFill>
              </a:rPr>
              <a:t>ability to intervene </a:t>
            </a:r>
            <a:r>
              <a:rPr lang="en-GB" sz="2800" dirty="0"/>
              <a:t>in their children’s online lives.</a:t>
            </a:r>
          </a:p>
        </p:txBody>
      </p:sp>
      <p:sp>
        <p:nvSpPr>
          <p:cNvPr id="9" name="TextBox 8">
            <a:extLst>
              <a:ext uri="{FF2B5EF4-FFF2-40B4-BE49-F238E27FC236}">
                <a16:creationId xmlns:a16="http://schemas.microsoft.com/office/drawing/2014/main" id="{06CC76B4-F493-709F-B95A-ACB0B3A67314}"/>
              </a:ext>
            </a:extLst>
          </p:cNvPr>
          <p:cNvSpPr txBox="1"/>
          <p:nvPr/>
        </p:nvSpPr>
        <p:spPr>
          <a:xfrm rot="21352133">
            <a:off x="377321" y="2201709"/>
            <a:ext cx="4797647" cy="369332"/>
          </a:xfrm>
          <a:prstGeom prst="rect">
            <a:avLst/>
          </a:prstGeom>
          <a:noFill/>
        </p:spPr>
        <p:txBody>
          <a:bodyPr wrap="square">
            <a:spAutoFit/>
          </a:bodyPr>
          <a:lstStyle/>
          <a:p>
            <a:r>
              <a:rPr lang="en-GB" b="1" dirty="0">
                <a:solidFill>
                  <a:schemeClr val="accent2"/>
                </a:solidFill>
              </a:rPr>
              <a:t>Information their child can share online (49%)</a:t>
            </a:r>
          </a:p>
        </p:txBody>
      </p:sp>
      <p:sp>
        <p:nvSpPr>
          <p:cNvPr id="11" name="TextBox 10">
            <a:extLst>
              <a:ext uri="{FF2B5EF4-FFF2-40B4-BE49-F238E27FC236}">
                <a16:creationId xmlns:a16="http://schemas.microsoft.com/office/drawing/2014/main" id="{CF69BD6C-836E-3C86-4212-AFFE2FF769C8}"/>
              </a:ext>
            </a:extLst>
          </p:cNvPr>
          <p:cNvSpPr txBox="1"/>
          <p:nvPr/>
        </p:nvSpPr>
        <p:spPr>
          <a:xfrm>
            <a:off x="1214516" y="5226609"/>
            <a:ext cx="4666286" cy="369332"/>
          </a:xfrm>
          <a:prstGeom prst="rect">
            <a:avLst/>
          </a:prstGeom>
          <a:noFill/>
        </p:spPr>
        <p:txBody>
          <a:bodyPr wrap="square">
            <a:spAutoFit/>
          </a:bodyPr>
          <a:lstStyle/>
          <a:p>
            <a:r>
              <a:rPr lang="en-GB" b="1" dirty="0">
                <a:solidFill>
                  <a:schemeClr val="accent5"/>
                </a:solidFill>
              </a:rPr>
              <a:t>Types of websites and apps they can use (41%)</a:t>
            </a:r>
          </a:p>
        </p:txBody>
      </p:sp>
      <p:sp>
        <p:nvSpPr>
          <p:cNvPr id="13" name="TextBox 12">
            <a:extLst>
              <a:ext uri="{FF2B5EF4-FFF2-40B4-BE49-F238E27FC236}">
                <a16:creationId xmlns:a16="http://schemas.microsoft.com/office/drawing/2014/main" id="{125A958F-D5E3-D5AE-ADFD-AD32BFA43F88}"/>
              </a:ext>
            </a:extLst>
          </p:cNvPr>
          <p:cNvSpPr txBox="1"/>
          <p:nvPr/>
        </p:nvSpPr>
        <p:spPr>
          <a:xfrm rot="643716">
            <a:off x="4429013" y="1796109"/>
            <a:ext cx="3996753" cy="369332"/>
          </a:xfrm>
          <a:prstGeom prst="rect">
            <a:avLst/>
          </a:prstGeom>
          <a:noFill/>
        </p:spPr>
        <p:txBody>
          <a:bodyPr wrap="square">
            <a:spAutoFit/>
          </a:bodyPr>
          <a:lstStyle/>
          <a:p>
            <a:r>
              <a:rPr lang="en-GB" b="1" dirty="0">
                <a:solidFill>
                  <a:srgbClr val="00B050"/>
                </a:solidFill>
              </a:rPr>
              <a:t>Spending money online (52%)</a:t>
            </a:r>
          </a:p>
        </p:txBody>
      </p:sp>
      <p:sp>
        <p:nvSpPr>
          <p:cNvPr id="15" name="TextBox 14">
            <a:extLst>
              <a:ext uri="{FF2B5EF4-FFF2-40B4-BE49-F238E27FC236}">
                <a16:creationId xmlns:a16="http://schemas.microsoft.com/office/drawing/2014/main" id="{18D88F4D-0C5F-BE8C-6CFB-2AC0CC88C422}"/>
              </a:ext>
            </a:extLst>
          </p:cNvPr>
          <p:cNvSpPr txBox="1"/>
          <p:nvPr/>
        </p:nvSpPr>
        <p:spPr>
          <a:xfrm rot="21292806">
            <a:off x="3256971" y="5793960"/>
            <a:ext cx="6340838" cy="369332"/>
          </a:xfrm>
          <a:prstGeom prst="rect">
            <a:avLst/>
          </a:prstGeom>
          <a:noFill/>
        </p:spPr>
        <p:txBody>
          <a:bodyPr wrap="square">
            <a:spAutoFit/>
          </a:bodyPr>
          <a:lstStyle/>
          <a:p>
            <a:r>
              <a:rPr lang="en-GB" b="1" dirty="0">
                <a:solidFill>
                  <a:srgbClr val="FF0000"/>
                </a:solidFill>
              </a:rPr>
              <a:t>Video content their children are allowed to watch online (67%)</a:t>
            </a:r>
          </a:p>
        </p:txBody>
      </p:sp>
      <p:sp>
        <p:nvSpPr>
          <p:cNvPr id="16" name="TextBox 15">
            <a:extLst>
              <a:ext uri="{FF2B5EF4-FFF2-40B4-BE49-F238E27FC236}">
                <a16:creationId xmlns:a16="http://schemas.microsoft.com/office/drawing/2014/main" id="{F68463D2-9CD1-747C-3D5D-0B95CF994BA3}"/>
              </a:ext>
            </a:extLst>
          </p:cNvPr>
          <p:cNvSpPr txBox="1"/>
          <p:nvPr/>
        </p:nvSpPr>
        <p:spPr>
          <a:xfrm rot="461188">
            <a:off x="7759178" y="2032403"/>
            <a:ext cx="3357604" cy="369332"/>
          </a:xfrm>
          <a:prstGeom prst="rect">
            <a:avLst/>
          </a:prstGeom>
          <a:noFill/>
        </p:spPr>
        <p:txBody>
          <a:bodyPr wrap="square">
            <a:spAutoFit/>
          </a:bodyPr>
          <a:lstStyle/>
          <a:p>
            <a:r>
              <a:rPr lang="en-GB" b="1" dirty="0">
                <a:solidFill>
                  <a:srgbClr val="D026E2"/>
                </a:solidFill>
              </a:rPr>
              <a:t>Who you can interact with online</a:t>
            </a:r>
          </a:p>
        </p:txBody>
      </p:sp>
      <p:sp>
        <p:nvSpPr>
          <p:cNvPr id="3" name="TextBox 2">
            <a:extLst>
              <a:ext uri="{FF2B5EF4-FFF2-40B4-BE49-F238E27FC236}">
                <a16:creationId xmlns:a16="http://schemas.microsoft.com/office/drawing/2014/main" id="{3930B922-A75B-F0C0-DC25-96C48EF64CBD}"/>
              </a:ext>
            </a:extLst>
          </p:cNvPr>
          <p:cNvSpPr txBox="1"/>
          <p:nvPr/>
        </p:nvSpPr>
        <p:spPr>
          <a:xfrm rot="420000">
            <a:off x="6688690" y="5026782"/>
            <a:ext cx="4666286" cy="369332"/>
          </a:xfrm>
          <a:prstGeom prst="rect">
            <a:avLst/>
          </a:prstGeom>
          <a:noFill/>
        </p:spPr>
        <p:txBody>
          <a:bodyPr wrap="square">
            <a:spAutoFit/>
          </a:bodyPr>
          <a:lstStyle/>
          <a:p>
            <a:r>
              <a:rPr lang="en-GB" b="1" dirty="0">
                <a:solidFill>
                  <a:srgbClr val="002060"/>
                </a:solidFill>
              </a:rPr>
              <a:t>Where and when devices can / can’t be used</a:t>
            </a:r>
          </a:p>
        </p:txBody>
      </p:sp>
      <p:pic>
        <p:nvPicPr>
          <p:cNvPr id="8" name="Picture 7" descr="Free speech bubble talking chat illustration">
            <a:extLst>
              <a:ext uri="{FF2B5EF4-FFF2-40B4-BE49-F238E27FC236}">
                <a16:creationId xmlns:a16="http://schemas.microsoft.com/office/drawing/2014/main" id="{90239844-6D61-0A00-32D5-DCC1B074A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736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210559-FA13-EFF9-B35E-9A9324564E5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457200" y="2198329"/>
            <a:ext cx="4902496" cy="3600986"/>
          </a:xfrm>
          <a:prstGeom prst="rect">
            <a:avLst/>
          </a:prstGeom>
          <a:noFill/>
        </p:spPr>
        <p:txBody>
          <a:bodyPr wrap="square" rtlCol="0">
            <a:spAutoFit/>
          </a:bodyPr>
          <a:lstStyle/>
          <a:p>
            <a:r>
              <a:rPr lang="en-GB" sz="2400" b="1" dirty="0">
                <a:solidFill>
                  <a:srgbClr val="C00000"/>
                </a:solidFill>
              </a:rPr>
              <a:t>Why not have a family agreement to: </a:t>
            </a:r>
          </a:p>
          <a:p>
            <a:pPr marL="342900" indent="-342900">
              <a:buFont typeface="Arial" panose="020B0604020202020204" pitchFamily="34" charset="0"/>
              <a:buChar char="•"/>
            </a:pPr>
            <a:endParaRPr lang="en-GB" sz="2000" dirty="0">
              <a:solidFill>
                <a:srgbClr val="C00000"/>
              </a:solidFill>
            </a:endParaRPr>
          </a:p>
          <a:p>
            <a:pPr marL="342900" indent="-342900">
              <a:buFont typeface="Arial" panose="020B0604020202020204" pitchFamily="34" charset="0"/>
              <a:buChar char="•"/>
            </a:pPr>
            <a:r>
              <a:rPr lang="en-GB" sz="2000" b="1" dirty="0"/>
              <a:t>clarify</a:t>
            </a:r>
            <a:r>
              <a:rPr lang="en-GB" sz="2000" dirty="0"/>
              <a:t> what is allowed...or not</a:t>
            </a:r>
          </a:p>
          <a:p>
            <a:endParaRPr lang="en-GB" sz="2000" dirty="0"/>
          </a:p>
          <a:p>
            <a:pPr marL="342900" indent="-342900">
              <a:buFont typeface="Arial" panose="020B0604020202020204" pitchFamily="34" charset="0"/>
              <a:buChar char="•"/>
            </a:pPr>
            <a:r>
              <a:rPr lang="en-GB" sz="2000" b="1" dirty="0"/>
              <a:t>establish</a:t>
            </a:r>
            <a:r>
              <a:rPr lang="en-GB" sz="2000" dirty="0"/>
              <a:t> ground rules like no phones at the table or in the bedroom at night-time</a:t>
            </a:r>
          </a:p>
          <a:p>
            <a:endParaRPr lang="en-GB" sz="2000" dirty="0"/>
          </a:p>
          <a:p>
            <a:pPr marL="342900" indent="-342900">
              <a:buFont typeface="Arial" panose="020B0604020202020204" pitchFamily="34" charset="0"/>
              <a:buChar char="•"/>
            </a:pPr>
            <a:r>
              <a:rPr lang="en-GB" sz="2000" b="1" dirty="0"/>
              <a:t>agree</a:t>
            </a:r>
            <a:r>
              <a:rPr lang="en-GB" sz="2000" dirty="0"/>
              <a:t> shared expectations to reduce arguments and keep everyone safe &amp; healthy</a:t>
            </a:r>
          </a:p>
          <a:p>
            <a:endParaRPr lang="en-GB" sz="2400" b="1" dirty="0"/>
          </a:p>
        </p:txBody>
      </p:sp>
      <p:pic>
        <p:nvPicPr>
          <p:cNvPr id="7" name="Picture 6" descr="A picture containing text&#10;&#10;Description automatically generated">
            <a:extLst>
              <a:ext uri="{FF2B5EF4-FFF2-40B4-BE49-F238E27FC236}">
                <a16:creationId xmlns:a16="http://schemas.microsoft.com/office/drawing/2014/main" id="{4D451099-42BC-49D4-BC3E-355B75E87FB9}"/>
              </a:ext>
            </a:extLst>
          </p:cNvPr>
          <p:cNvPicPr>
            <a:picLocks noChangeAspect="1"/>
          </p:cNvPicPr>
          <p:nvPr/>
        </p:nvPicPr>
        <p:blipFill>
          <a:blip r:embed="rId3"/>
          <a:stretch>
            <a:fillRect/>
          </a:stretch>
        </p:blipFill>
        <p:spPr>
          <a:xfrm>
            <a:off x="5797971" y="1240631"/>
            <a:ext cx="5612377" cy="395827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8E08B5F-C18F-4EDB-A30B-F2E576142D71}"/>
              </a:ext>
            </a:extLst>
          </p:cNvPr>
          <p:cNvSpPr txBox="1"/>
          <p:nvPr/>
        </p:nvSpPr>
        <p:spPr>
          <a:xfrm>
            <a:off x="4429903" y="5637321"/>
            <a:ext cx="7624034" cy="461665"/>
          </a:xfrm>
          <a:prstGeom prst="rect">
            <a:avLst/>
          </a:prstGeom>
          <a:noFill/>
        </p:spPr>
        <p:txBody>
          <a:bodyPr wrap="square">
            <a:spAutoFit/>
          </a:bodyPr>
          <a:lstStyle/>
          <a:p>
            <a:r>
              <a:rPr lang="en-GB" sz="2400" dirty="0"/>
              <a:t>Download it at </a:t>
            </a:r>
            <a:r>
              <a:rPr lang="en-GB" sz="2400" dirty="0">
                <a:hlinkClick r:id="rId4"/>
              </a:rPr>
              <a:t>parentsafe.lgfl.net/digital-family-agreement</a:t>
            </a:r>
            <a:endParaRPr lang="en-GB" sz="2400" dirty="0"/>
          </a:p>
        </p:txBody>
      </p:sp>
      <p:pic>
        <p:nvPicPr>
          <p:cNvPr id="4" name="Picture 3" descr="Free dialog tip advice illustration">
            <a:extLst>
              <a:ext uri="{FF2B5EF4-FFF2-40B4-BE49-F238E27FC236}">
                <a16:creationId xmlns:a16="http://schemas.microsoft.com/office/drawing/2014/main" id="{B457BF5D-87E7-CAA7-D67B-1CD59010B2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448" y="141254"/>
            <a:ext cx="2580903" cy="183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08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5D68C4C-8EC3-AD27-08FD-6D2B2C72526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EEDF8C-C446-0757-D082-638E04D78E92}"/>
              </a:ext>
            </a:extLst>
          </p:cNvPr>
          <p:cNvPicPr>
            <a:picLocks noChangeAspect="1"/>
          </p:cNvPicPr>
          <p:nvPr/>
        </p:nvPicPr>
        <p:blipFill>
          <a:blip r:embed="rId3"/>
          <a:stretch>
            <a:fillRect/>
          </a:stretch>
        </p:blipFill>
        <p:spPr>
          <a:xfrm>
            <a:off x="1610885" y="281583"/>
            <a:ext cx="8785717" cy="6107577"/>
          </a:xfrm>
          <a:prstGeom prst="rect">
            <a:avLst/>
          </a:prstGeom>
        </p:spPr>
      </p:pic>
      <p:sp>
        <p:nvSpPr>
          <p:cNvPr id="2" name="Callout: Up Arrow 1">
            <a:extLst>
              <a:ext uri="{FF2B5EF4-FFF2-40B4-BE49-F238E27FC236}">
                <a16:creationId xmlns:a16="http://schemas.microsoft.com/office/drawing/2014/main" id="{BCD4C555-3830-918E-C2B0-18CA8C800016}"/>
              </a:ext>
            </a:extLst>
          </p:cNvPr>
          <p:cNvSpPr/>
          <p:nvPr/>
        </p:nvSpPr>
        <p:spPr>
          <a:xfrm rot="20798161">
            <a:off x="8392893" y="4497289"/>
            <a:ext cx="2672527" cy="1730734"/>
          </a:xfrm>
          <a:prstGeom prst="upArrowCallout">
            <a:avLst/>
          </a:prstGeom>
          <a:solidFill>
            <a:srgbClr val="FF0000"/>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SHARENTING!</a:t>
            </a:r>
          </a:p>
        </p:txBody>
      </p:sp>
    </p:spTree>
    <p:extLst>
      <p:ext uri="{BB962C8B-B14F-4D97-AF65-F5344CB8AC3E}">
        <p14:creationId xmlns:p14="http://schemas.microsoft.com/office/powerpoint/2010/main" val="3373393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892552"/>
          </a:xfrm>
          <a:prstGeom prst="rect">
            <a:avLst/>
          </a:prstGeom>
          <a:noFill/>
        </p:spPr>
        <p:txBody>
          <a:bodyPr wrap="square" rtlCol="0">
            <a:spAutoFit/>
          </a:bodyPr>
          <a:lstStyle/>
          <a:p>
            <a:r>
              <a:rPr lang="en-GB" sz="2800" b="1" dirty="0"/>
              <a:t>What’s wrong with </a:t>
            </a:r>
            <a:r>
              <a:rPr lang="en-GB" sz="2800" b="1" dirty="0">
                <a:solidFill>
                  <a:srgbClr val="FF0000"/>
                </a:solidFill>
              </a:rPr>
              <a:t>SHARENTING</a:t>
            </a:r>
            <a:r>
              <a:rPr lang="en-GB" sz="2800" b="1" dirty="0"/>
              <a:t>?</a:t>
            </a:r>
          </a:p>
          <a:p>
            <a:r>
              <a:rPr lang="en-GB" sz="2400" dirty="0"/>
              <a:t>(when parents share photos of their children online)</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218B6D-BDAA-09CD-F2EC-9D0682E1E7F7}"/>
              </a:ext>
            </a:extLst>
          </p:cNvPr>
          <p:cNvSpPr txBox="1"/>
          <p:nvPr/>
        </p:nvSpPr>
        <p:spPr>
          <a:xfrm>
            <a:off x="744070" y="2336280"/>
            <a:ext cx="11071411" cy="3693319"/>
          </a:xfrm>
          <a:prstGeom prst="rect">
            <a:avLst/>
          </a:prstGeom>
          <a:noFill/>
        </p:spPr>
        <p:txBody>
          <a:bodyPr wrap="square" rtlCol="0">
            <a:spAutoFit/>
          </a:bodyPr>
          <a:lstStyle/>
          <a:p>
            <a:pPr marL="171450" indent="-171450">
              <a:buFont typeface="Arial" panose="020B0604020202020204" pitchFamily="34" charset="0"/>
              <a:buChar char="•"/>
            </a:pPr>
            <a:r>
              <a:rPr lang="en-GB" sz="2400" b="1" i="0" dirty="0">
                <a:effectLst/>
                <a:latin typeface="MuseoSans"/>
              </a:rPr>
              <a:t>Identity theft </a:t>
            </a:r>
          </a:p>
          <a:p>
            <a:endParaRPr lang="en-GB" sz="2400" dirty="0">
              <a:solidFill>
                <a:srgbClr val="8F8F8F"/>
              </a:solidFill>
              <a:latin typeface="MuseoSans"/>
            </a:endParaRPr>
          </a:p>
          <a:p>
            <a:pPr marL="171450" indent="-171450">
              <a:buFont typeface="Arial" panose="020B0604020202020204" pitchFamily="34" charset="0"/>
              <a:buChar char="•"/>
            </a:pPr>
            <a:r>
              <a:rPr lang="en-GB" sz="2400" b="1" i="0" dirty="0">
                <a:effectLst/>
                <a:latin typeface="MuseoSans"/>
              </a:rPr>
              <a:t>Permanence of digital content</a:t>
            </a:r>
          </a:p>
          <a:p>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i="0" dirty="0">
                <a:effectLst/>
                <a:latin typeface="MuseoSans"/>
              </a:rPr>
              <a:t>Losing control of images </a:t>
            </a:r>
          </a:p>
          <a:p>
            <a:pPr marL="171450" indent="-171450">
              <a:buFont typeface="Arial" panose="020B0604020202020204" pitchFamily="34" charset="0"/>
              <a:buChar char="•"/>
            </a:pPr>
            <a:endParaRPr lang="en-GB" sz="2400" b="1" dirty="0">
              <a:latin typeface="MuseoSans"/>
            </a:endParaRPr>
          </a:p>
          <a:p>
            <a:pPr marL="171450" indent="-171450">
              <a:buFont typeface="Arial" panose="020B0604020202020204" pitchFamily="34" charset="0"/>
              <a:buChar char="•"/>
            </a:pPr>
            <a:r>
              <a:rPr lang="en-GB" sz="2400" b="1" i="0" dirty="0">
                <a:effectLst/>
                <a:latin typeface="MuseoSans"/>
              </a:rPr>
              <a:t>Exposure to child predators</a:t>
            </a:r>
          </a:p>
          <a:p>
            <a:pPr marL="171450" indent="-171450">
              <a:buFont typeface="Arial" panose="020B0604020202020204" pitchFamily="34" charset="0"/>
              <a:buChar char="•"/>
            </a:pPr>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dirty="0">
                <a:latin typeface="MuseoSans"/>
              </a:rPr>
              <a:t>C</a:t>
            </a:r>
            <a:r>
              <a:rPr lang="en-GB" sz="2400" b="1" i="0" dirty="0">
                <a:effectLst/>
                <a:latin typeface="MuseoSans"/>
              </a:rPr>
              <a:t>reates their children’s digital footprints before they are old enough to consent to it</a:t>
            </a:r>
            <a:endParaRPr lang="en-GB" sz="2400" b="0" i="0" dirty="0">
              <a:solidFill>
                <a:srgbClr val="8F8F8F"/>
              </a:solidFill>
              <a:effectLst/>
              <a:latin typeface="MuseoSans"/>
            </a:endParaRPr>
          </a:p>
          <a:p>
            <a:endParaRPr lang="en-GB" dirty="0"/>
          </a:p>
        </p:txBody>
      </p:sp>
      <p:pic>
        <p:nvPicPr>
          <p:cNvPr id="6" name="Picture 2" descr="Greatest Risk Is Doing Nothing">
            <a:extLst>
              <a:ext uri="{FF2B5EF4-FFF2-40B4-BE49-F238E27FC236}">
                <a16:creationId xmlns:a16="http://schemas.microsoft.com/office/drawing/2014/main" id="{C8513C00-8297-7B76-4919-12B23F605940}"/>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rot="792282">
            <a:off x="5024665" y="1962269"/>
            <a:ext cx="5866924" cy="29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31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1C185C-CFE8-7198-497D-8CFD83E52A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81254" y="284421"/>
            <a:ext cx="8157029" cy="1077218"/>
          </a:xfrm>
          <a:prstGeom prst="rect">
            <a:avLst/>
          </a:prstGeom>
          <a:noFill/>
        </p:spPr>
        <p:txBody>
          <a:bodyPr wrap="square">
            <a:spAutoFit/>
          </a:bodyPr>
          <a:lstStyle/>
          <a:p>
            <a:r>
              <a:rPr lang="en-GB" sz="3200" b="1" dirty="0"/>
              <a:t>Do you </a:t>
            </a:r>
            <a:r>
              <a:rPr lang="en-GB" sz="3200" b="1" dirty="0">
                <a:solidFill>
                  <a:srgbClr val="FF0000"/>
                </a:solidFill>
              </a:rPr>
              <a:t>SUPERVISE</a:t>
            </a:r>
            <a:r>
              <a:rPr lang="en-GB" sz="3200" b="1" dirty="0"/>
              <a:t> your child’s online activity? </a:t>
            </a:r>
            <a:r>
              <a:rPr lang="en-GB" sz="3200" b="1" dirty="0">
                <a:solidFill>
                  <a:srgbClr val="FF0000"/>
                </a:solidFill>
              </a:rPr>
              <a:t>HOW</a:t>
            </a:r>
            <a:r>
              <a:rPr lang="en-GB" sz="3200" b="1" dirty="0"/>
              <a:t>?</a:t>
            </a:r>
            <a:endParaRPr lang="en-GB" sz="3200" dirty="0">
              <a:highlight>
                <a:srgbClr val="FFFF00"/>
              </a:highlight>
            </a:endParaRPr>
          </a:p>
        </p:txBody>
      </p:sp>
      <p:sp>
        <p:nvSpPr>
          <p:cNvPr id="7" name="TextBox 6">
            <a:extLst>
              <a:ext uri="{FF2B5EF4-FFF2-40B4-BE49-F238E27FC236}">
                <a16:creationId xmlns:a16="http://schemas.microsoft.com/office/drawing/2014/main" id="{BFCA01B6-E455-528E-5324-61FD84C53325}"/>
              </a:ext>
            </a:extLst>
          </p:cNvPr>
          <p:cNvSpPr txBox="1"/>
          <p:nvPr/>
        </p:nvSpPr>
        <p:spPr>
          <a:xfrm>
            <a:off x="442087" y="2166980"/>
            <a:ext cx="3741918" cy="129266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2400" b="1" dirty="0"/>
              <a:t>UNDER 12</a:t>
            </a:r>
          </a:p>
          <a:p>
            <a:pPr algn="ctr"/>
            <a:r>
              <a:rPr lang="en-GB" dirty="0"/>
              <a:t>More likely to be nearby / regularly check what their child does online</a:t>
            </a:r>
          </a:p>
          <a:p>
            <a:pPr algn="ctr"/>
            <a:r>
              <a:rPr lang="en-GB" dirty="0"/>
              <a:t>(59%)</a:t>
            </a:r>
          </a:p>
        </p:txBody>
      </p:sp>
      <p:sp>
        <p:nvSpPr>
          <p:cNvPr id="10" name="TextBox 9">
            <a:extLst>
              <a:ext uri="{FF2B5EF4-FFF2-40B4-BE49-F238E27FC236}">
                <a16:creationId xmlns:a16="http://schemas.microsoft.com/office/drawing/2014/main" id="{6C2C692A-FD34-E712-61DF-FCFFD157ED0E}"/>
              </a:ext>
            </a:extLst>
          </p:cNvPr>
          <p:cNvSpPr txBox="1"/>
          <p:nvPr/>
        </p:nvSpPr>
        <p:spPr>
          <a:xfrm>
            <a:off x="4345522" y="2941430"/>
            <a:ext cx="3628491" cy="129266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sz="2400" b="1" dirty="0"/>
              <a:t>12 - 15</a:t>
            </a:r>
          </a:p>
          <a:p>
            <a:pPr algn="ctr"/>
            <a:r>
              <a:rPr lang="en-GB" dirty="0"/>
              <a:t>Ask their child about what they are doing online</a:t>
            </a:r>
          </a:p>
          <a:p>
            <a:pPr algn="ctr"/>
            <a:r>
              <a:rPr lang="en-GB" dirty="0"/>
              <a:t>(72%)</a:t>
            </a:r>
          </a:p>
        </p:txBody>
      </p:sp>
      <p:sp>
        <p:nvSpPr>
          <p:cNvPr id="11" name="TextBox 10">
            <a:extLst>
              <a:ext uri="{FF2B5EF4-FFF2-40B4-BE49-F238E27FC236}">
                <a16:creationId xmlns:a16="http://schemas.microsoft.com/office/drawing/2014/main" id="{58735BC2-C07A-B6AE-ADCD-198CDB221504}"/>
              </a:ext>
            </a:extLst>
          </p:cNvPr>
          <p:cNvSpPr txBox="1"/>
          <p:nvPr/>
        </p:nvSpPr>
        <p:spPr>
          <a:xfrm>
            <a:off x="8168081" y="3587761"/>
            <a:ext cx="3750154" cy="129266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400" b="1" dirty="0"/>
              <a:t>16 - 17</a:t>
            </a:r>
          </a:p>
          <a:p>
            <a:pPr algn="ctr"/>
            <a:r>
              <a:rPr lang="en-GB" dirty="0"/>
              <a:t>Ask their child about what they are doing online</a:t>
            </a:r>
          </a:p>
          <a:p>
            <a:pPr algn="ctr"/>
            <a:r>
              <a:rPr lang="en-GB" dirty="0"/>
              <a:t>(42%)</a:t>
            </a:r>
          </a:p>
        </p:txBody>
      </p:sp>
      <p:pic>
        <p:nvPicPr>
          <p:cNvPr id="3" name="Picture 2" descr="A red rectangular sign with white text and heart&#10;&#10;Description automatically generated">
            <a:extLst>
              <a:ext uri="{FF2B5EF4-FFF2-40B4-BE49-F238E27FC236}">
                <a16:creationId xmlns:a16="http://schemas.microsoft.com/office/drawing/2014/main" id="{1A6FA8AB-62E3-EC25-5107-CA47B0D6B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pic>
        <p:nvPicPr>
          <p:cNvPr id="8" name="Picture 7" descr="Free speech bubble talking chat illustration">
            <a:extLst>
              <a:ext uri="{FF2B5EF4-FFF2-40B4-BE49-F238E27FC236}">
                <a16:creationId xmlns:a16="http://schemas.microsoft.com/office/drawing/2014/main" id="{741C1780-E2AA-47A6-D158-6F20E8E852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80" y="23137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39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954107"/>
          </a:xfrm>
          <a:prstGeom prst="rect">
            <a:avLst/>
          </a:prstGeom>
          <a:noFill/>
        </p:spPr>
        <p:txBody>
          <a:bodyPr wrap="square" rtlCol="0">
            <a:spAutoFit/>
          </a:bodyPr>
          <a:lstStyle/>
          <a:p>
            <a:r>
              <a:rPr lang="en-GB" sz="2800" b="1" dirty="0"/>
              <a:t>Have you set up parental </a:t>
            </a:r>
            <a:r>
              <a:rPr lang="en-GB" sz="2800" b="1" dirty="0">
                <a:solidFill>
                  <a:srgbClr val="FF0000"/>
                </a:solidFill>
              </a:rPr>
              <a:t>CONTROLS/PRIVACY SETTINGS </a:t>
            </a:r>
            <a:r>
              <a:rPr lang="en-GB" sz="2800" b="1" dirty="0"/>
              <a:t>for</a:t>
            </a:r>
            <a:r>
              <a:rPr lang="en-GB" sz="2800" b="1" dirty="0">
                <a:solidFill>
                  <a:srgbClr val="FF0000"/>
                </a:solidFill>
              </a:rPr>
              <a:t> ALL DEVICES</a:t>
            </a:r>
            <a:r>
              <a:rPr lang="en-GB" sz="2800" b="1" dirty="0"/>
              <a:t> and </a:t>
            </a:r>
            <a:r>
              <a:rPr lang="en-GB" sz="2800" b="1" dirty="0">
                <a:solidFill>
                  <a:srgbClr val="FF0000"/>
                </a:solidFill>
              </a:rPr>
              <a:t>NETWORKS</a:t>
            </a:r>
            <a:r>
              <a:rPr lang="en-GB" sz="2800" b="1" dirty="0"/>
              <a:t>?</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2" descr="Free did you know speech balloon message illustration">
            <a:extLst>
              <a:ext uri="{FF2B5EF4-FFF2-40B4-BE49-F238E27FC236}">
                <a16:creationId xmlns:a16="http://schemas.microsoft.com/office/drawing/2014/main" id="{D520F5D1-CA4C-35D9-FB40-887461F9C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1822" y="1703204"/>
            <a:ext cx="1668475" cy="1668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smartphone app news illustration">
            <a:extLst>
              <a:ext uri="{FF2B5EF4-FFF2-40B4-BE49-F238E27FC236}">
                <a16:creationId xmlns:a16="http://schemas.microsoft.com/office/drawing/2014/main" id="{1DA1CA01-F276-8B82-9EFD-F846D6F39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153" y="2207007"/>
            <a:ext cx="3266917" cy="42068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C4BB3BD-492F-C737-5DA3-E2907C96E76C}"/>
              </a:ext>
            </a:extLst>
          </p:cNvPr>
          <p:cNvSpPr txBox="1"/>
          <p:nvPr/>
        </p:nvSpPr>
        <p:spPr>
          <a:xfrm>
            <a:off x="995991" y="2494046"/>
            <a:ext cx="7064933" cy="3416320"/>
          </a:xfrm>
          <a:prstGeom prst="rect">
            <a:avLst/>
          </a:prstGeom>
          <a:noFill/>
        </p:spPr>
        <p:txBody>
          <a:bodyPr wrap="square">
            <a:spAutoFit/>
          </a:bodyPr>
          <a:lstStyle/>
          <a:p>
            <a:pPr marL="285750" indent="-285750">
              <a:buFont typeface="Arial" panose="020B0604020202020204" pitchFamily="34" charset="0"/>
              <a:buChar char="•"/>
            </a:pPr>
            <a:r>
              <a:rPr lang="en-GB" sz="2000" dirty="0"/>
              <a:t>Controls have to be set up on both the </a:t>
            </a:r>
            <a:r>
              <a:rPr lang="en-GB" sz="2000" b="1" dirty="0"/>
              <a:t>broadband connection </a:t>
            </a:r>
            <a:r>
              <a:rPr lang="en-GB" sz="2000" u="sng" dirty="0">
                <a:solidFill>
                  <a:srgbClr val="FF0000"/>
                </a:solidFill>
              </a:rPr>
              <a:t>AND</a:t>
            </a:r>
            <a:r>
              <a:rPr lang="en-GB" sz="2000" dirty="0"/>
              <a:t> </a:t>
            </a:r>
            <a:r>
              <a:rPr lang="en-GB" sz="2000" b="1" dirty="0"/>
              <a:t>each individual device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These </a:t>
            </a:r>
            <a:r>
              <a:rPr lang="en-GB" sz="2000" b="1" dirty="0"/>
              <a:t>do not come as standard </a:t>
            </a:r>
            <a:r>
              <a:rPr lang="en-GB" sz="2000" dirty="0"/>
              <a:t>so it’s worth checking</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They are important because they allow you to:</a:t>
            </a:r>
          </a:p>
          <a:p>
            <a:pPr marL="742950" lvl="1" indent="-285750">
              <a:buFont typeface="Arial" panose="020B0604020202020204" pitchFamily="34" charset="0"/>
              <a:buChar char="•"/>
            </a:pPr>
            <a:r>
              <a:rPr lang="en-GB" sz="2000" dirty="0">
                <a:solidFill>
                  <a:srgbClr val="FF0000"/>
                </a:solidFill>
                <a:highlight>
                  <a:srgbClr val="FAFAFA"/>
                </a:highlight>
              </a:rPr>
              <a:t>B</a:t>
            </a:r>
            <a:r>
              <a:rPr lang="en-GB" sz="2000" i="0" dirty="0">
                <a:solidFill>
                  <a:srgbClr val="FF0000"/>
                </a:solidFill>
                <a:effectLst/>
                <a:highlight>
                  <a:srgbClr val="FAFAFA"/>
                </a:highlight>
              </a:rPr>
              <a:t>lock</a:t>
            </a:r>
            <a:r>
              <a:rPr lang="en-GB" sz="2000" i="0" dirty="0">
                <a:effectLst/>
                <a:highlight>
                  <a:srgbClr val="FAFAFA"/>
                </a:highlight>
              </a:rPr>
              <a:t> </a:t>
            </a:r>
            <a:r>
              <a:rPr lang="en-GB" sz="2000" i="0" dirty="0">
                <a:solidFill>
                  <a:srgbClr val="FF0000"/>
                </a:solidFill>
                <a:effectLst/>
                <a:highlight>
                  <a:srgbClr val="FAFAFA"/>
                </a:highlight>
              </a:rPr>
              <a:t>and</a:t>
            </a:r>
            <a:r>
              <a:rPr lang="en-GB" sz="2000" i="0" dirty="0">
                <a:effectLst/>
                <a:highlight>
                  <a:srgbClr val="FAFAFA"/>
                </a:highlight>
              </a:rPr>
              <a:t> </a:t>
            </a:r>
            <a:r>
              <a:rPr lang="en-GB" sz="2000" i="0" dirty="0">
                <a:solidFill>
                  <a:srgbClr val="FF0000"/>
                </a:solidFill>
                <a:effectLst/>
                <a:highlight>
                  <a:srgbClr val="FAFAFA"/>
                </a:highlight>
              </a:rPr>
              <a:t>filter</a:t>
            </a:r>
            <a:r>
              <a:rPr lang="en-GB" sz="2000" i="0" dirty="0">
                <a:effectLst/>
                <a:highlight>
                  <a:srgbClr val="FAFAFA"/>
                </a:highlight>
              </a:rPr>
              <a:t> </a:t>
            </a:r>
            <a:r>
              <a:rPr lang="en-GB" sz="2000" b="0" i="0" dirty="0">
                <a:solidFill>
                  <a:schemeClr val="tx1"/>
                </a:solidFill>
                <a:effectLst/>
                <a:highlight>
                  <a:srgbClr val="FAFAFA"/>
                </a:highlight>
              </a:rPr>
              <a:t>upsetting or inappropriate content or sites</a:t>
            </a:r>
          </a:p>
          <a:p>
            <a:pPr marL="742950" lvl="1" indent="-285750">
              <a:buFont typeface="Arial" panose="020B0604020202020204" pitchFamily="34" charset="0"/>
              <a:buChar char="•"/>
            </a:pPr>
            <a:endParaRPr lang="en-GB" sz="2000" dirty="0">
              <a:solidFill>
                <a:schemeClr val="tx1"/>
              </a:solidFill>
              <a:highlight>
                <a:srgbClr val="FAFAFA"/>
              </a:highlight>
            </a:endParaRPr>
          </a:p>
          <a:p>
            <a:pPr marL="742950" lvl="1" indent="-285750">
              <a:buFont typeface="Arial" panose="020B0604020202020204" pitchFamily="34" charset="0"/>
              <a:buChar char="•"/>
            </a:pPr>
            <a:r>
              <a:rPr lang="en-GB" sz="2000" dirty="0">
                <a:solidFill>
                  <a:srgbClr val="FF0000"/>
                </a:solidFill>
                <a:highlight>
                  <a:srgbClr val="FAFAFA"/>
                </a:highlight>
              </a:rPr>
              <a:t>Plan what time and how long </a:t>
            </a:r>
            <a:r>
              <a:rPr lang="en-GB" sz="2000" dirty="0">
                <a:solidFill>
                  <a:srgbClr val="525455"/>
                </a:solidFill>
                <a:highlight>
                  <a:srgbClr val="FAFAFA"/>
                </a:highlight>
              </a:rPr>
              <a:t>your child can go online for</a:t>
            </a:r>
            <a:endParaRPr lang="en-GB" sz="2000" dirty="0"/>
          </a:p>
          <a:p>
            <a:pPr marL="285750"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3117672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75A9DA-5794-47DE-8EC5-3EC37C0E7912}"/>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3" name="Speech Bubble: Rectangle with Corners Rounded 2">
            <a:extLst>
              <a:ext uri="{FF2B5EF4-FFF2-40B4-BE49-F238E27FC236}">
                <a16:creationId xmlns:a16="http://schemas.microsoft.com/office/drawing/2014/main" id="{D57FFAFB-FBA4-D7CF-C918-1ABE1C2EBAEE}"/>
              </a:ext>
            </a:extLst>
          </p:cNvPr>
          <p:cNvSpPr/>
          <p:nvPr/>
        </p:nvSpPr>
        <p:spPr>
          <a:xfrm>
            <a:off x="8424949" y="3404809"/>
            <a:ext cx="2518348" cy="2293495"/>
          </a:xfrm>
          <a:prstGeom prst="wedgeRoundRectCallout">
            <a:avLst>
              <a:gd name="adj1" fmla="val -82910"/>
              <a:gd name="adj2" fmla="val 4145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2000" b="1" dirty="0">
                <a:solidFill>
                  <a:schemeClr val="tx1"/>
                </a:solidFill>
              </a:rPr>
              <a:t>‘I prefer to supervise my child’s online use by talking to them about setting rules</a:t>
            </a:r>
            <a:r>
              <a:rPr lang="en-GB" b="1" dirty="0">
                <a:solidFill>
                  <a:schemeClr val="tx1"/>
                </a:solidFill>
              </a:rPr>
              <a:t>’</a:t>
            </a:r>
          </a:p>
          <a:p>
            <a:pPr algn="ctr"/>
            <a:r>
              <a:rPr lang="en-GB" dirty="0">
                <a:solidFill>
                  <a:schemeClr val="tx1"/>
                </a:solidFill>
              </a:rPr>
              <a:t>(39%)</a:t>
            </a:r>
          </a:p>
        </p:txBody>
      </p:sp>
      <p:sp>
        <p:nvSpPr>
          <p:cNvPr id="7" name="TextBox 6">
            <a:extLst>
              <a:ext uri="{FF2B5EF4-FFF2-40B4-BE49-F238E27FC236}">
                <a16:creationId xmlns:a16="http://schemas.microsoft.com/office/drawing/2014/main" id="{3B50C1A4-F074-71FC-94E8-B968A458CD8A}"/>
              </a:ext>
            </a:extLst>
          </p:cNvPr>
          <p:cNvSpPr txBox="1"/>
          <p:nvPr/>
        </p:nvSpPr>
        <p:spPr>
          <a:xfrm>
            <a:off x="1043806" y="595205"/>
            <a:ext cx="10725661" cy="2000548"/>
          </a:xfrm>
          <a:prstGeom prst="rect">
            <a:avLst/>
          </a:prstGeom>
          <a:noFill/>
        </p:spPr>
        <p:txBody>
          <a:bodyPr wrap="square">
            <a:spAutoFit/>
          </a:bodyPr>
          <a:lstStyle/>
          <a:p>
            <a:pPr marL="285750" indent="-285750">
              <a:buFont typeface="Arial" panose="020B0604020202020204" pitchFamily="34" charset="0"/>
              <a:buChar char="•"/>
            </a:pPr>
            <a:r>
              <a:rPr lang="en-GB" sz="2000" b="1" dirty="0"/>
              <a:t>High awareness </a:t>
            </a:r>
            <a:r>
              <a:rPr lang="en-GB" sz="2000" dirty="0"/>
              <a:t>of technical control tools among parents, </a:t>
            </a:r>
            <a:r>
              <a:rPr lang="en-GB" sz="2000" u="sng" dirty="0"/>
              <a:t>BUT</a:t>
            </a:r>
            <a:r>
              <a:rPr lang="en-GB" sz="2000" dirty="0"/>
              <a:t>  </a:t>
            </a:r>
            <a:r>
              <a:rPr lang="en-GB" sz="2000" b="1" dirty="0"/>
              <a:t>many are choosing not to use them</a:t>
            </a:r>
          </a:p>
          <a:p>
            <a:r>
              <a:rPr lang="en-GB" sz="2000" b="1" dirty="0"/>
              <a:t>     </a:t>
            </a:r>
            <a:r>
              <a:rPr lang="en-GB" sz="2400" b="1" dirty="0">
                <a:solidFill>
                  <a:srgbClr val="FF0000"/>
                </a:solidFill>
              </a:rPr>
              <a:t>WHY DO YOU THINK THIS IS THE CASE?</a:t>
            </a:r>
          </a:p>
          <a:p>
            <a:endParaRPr lang="en-GB" sz="2000" b="1" dirty="0">
              <a:solidFill>
                <a:srgbClr val="FF0000"/>
              </a:solidFill>
            </a:endParaRPr>
          </a:p>
          <a:p>
            <a:endParaRPr lang="en-GB" sz="2000" b="1" dirty="0"/>
          </a:p>
          <a:p>
            <a:pPr marL="285750" indent="-285750">
              <a:buFont typeface="Arial" panose="020B0604020202020204" pitchFamily="34" charset="0"/>
              <a:buChar char="•"/>
            </a:pPr>
            <a:r>
              <a:rPr lang="en-GB" sz="2000" dirty="0"/>
              <a:t>Around four in ten parents who know about content filters </a:t>
            </a:r>
            <a:r>
              <a:rPr lang="en-GB" sz="2000" b="1" dirty="0"/>
              <a:t>prefer to rely on their child’s ability </a:t>
            </a:r>
            <a:r>
              <a:rPr lang="en-GB" sz="2000" dirty="0"/>
              <a:t>to navigate online content </a:t>
            </a:r>
            <a:r>
              <a:rPr lang="en-GB" sz="2000" b="1" dirty="0"/>
              <a:t>rather than to have a technical filter</a:t>
            </a:r>
            <a:endParaRPr lang="en-GB" sz="2000" b="1" dirty="0">
              <a:solidFill>
                <a:schemeClr val="tx1"/>
              </a:solidFill>
            </a:endParaRPr>
          </a:p>
        </p:txBody>
      </p:sp>
      <p:pic>
        <p:nvPicPr>
          <p:cNvPr id="8" name="Picture 7">
            <a:extLst>
              <a:ext uri="{FF2B5EF4-FFF2-40B4-BE49-F238E27FC236}">
                <a16:creationId xmlns:a16="http://schemas.microsoft.com/office/drawing/2014/main" id="{D96C863A-96FA-CF5C-0E2B-ADD8D188D1C2}"/>
              </a:ext>
            </a:extLst>
          </p:cNvPr>
          <p:cNvPicPr>
            <a:picLocks noChangeAspect="1"/>
          </p:cNvPicPr>
          <p:nvPr/>
        </p:nvPicPr>
        <p:blipFill rotWithShape="1">
          <a:blip r:embed="rId3"/>
          <a:srcRect r="2051"/>
          <a:stretch/>
        </p:blipFill>
        <p:spPr>
          <a:xfrm>
            <a:off x="1159926" y="3120757"/>
            <a:ext cx="6300300" cy="2648569"/>
          </a:xfrm>
          <a:prstGeom prst="rect">
            <a:avLst/>
          </a:prstGeom>
          <a:ln>
            <a:noFill/>
          </a:ln>
          <a:effectLst>
            <a:outerShdw blurRad="292100" dist="139700" dir="2700000" algn="tl" rotWithShape="0">
              <a:srgbClr val="333333">
                <a:alpha val="65000"/>
              </a:srgbClr>
            </a:outerShdw>
          </a:effectLst>
        </p:spPr>
      </p:pic>
      <p:pic>
        <p:nvPicPr>
          <p:cNvPr id="2" name="Picture 1" descr="Free speech bubble talking chat illustration">
            <a:extLst>
              <a:ext uri="{FF2B5EF4-FFF2-40B4-BE49-F238E27FC236}">
                <a16:creationId xmlns:a16="http://schemas.microsoft.com/office/drawing/2014/main" id="{DD86273E-85D7-97BA-9054-39C6B3ABC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36" y="595205"/>
            <a:ext cx="1054871" cy="1054871"/>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058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53D9CA2-8A67-B24A-1CC2-B7C579EFD37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602D2F-5FB5-44A5-A787-4DEBD7FC7BE6}"/>
              </a:ext>
            </a:extLst>
          </p:cNvPr>
          <p:cNvSpPr txBox="1"/>
          <p:nvPr/>
        </p:nvSpPr>
        <p:spPr>
          <a:xfrm>
            <a:off x="234489" y="382946"/>
            <a:ext cx="11817603" cy="461665"/>
          </a:xfrm>
          <a:prstGeom prst="rect">
            <a:avLst/>
          </a:prstGeom>
          <a:noFill/>
        </p:spPr>
        <p:txBody>
          <a:bodyPr wrap="square" rtlCol="0">
            <a:spAutoFit/>
          </a:bodyPr>
          <a:lstStyle/>
          <a:p>
            <a:r>
              <a:rPr lang="en-GB" sz="2400"/>
              <a:t>Visit </a:t>
            </a:r>
            <a:r>
              <a:rPr lang="en-GB" sz="2400">
                <a:hlinkClick r:id="rId3"/>
              </a:rPr>
              <a:t>www.internetmatters.org/parental-controls/</a:t>
            </a:r>
            <a:r>
              <a:rPr lang="en-GB" sz="2400"/>
              <a:t> to find out how to set controls on devices:</a:t>
            </a:r>
          </a:p>
        </p:txBody>
      </p:sp>
      <p:pic>
        <p:nvPicPr>
          <p:cNvPr id="7" name="Picture 6">
            <a:extLst>
              <a:ext uri="{FF2B5EF4-FFF2-40B4-BE49-F238E27FC236}">
                <a16:creationId xmlns:a16="http://schemas.microsoft.com/office/drawing/2014/main" id="{2743F241-E939-CC9A-3A5A-D994B59D6096}"/>
              </a:ext>
            </a:extLst>
          </p:cNvPr>
          <p:cNvPicPr>
            <a:picLocks noChangeAspect="1"/>
          </p:cNvPicPr>
          <p:nvPr/>
        </p:nvPicPr>
        <p:blipFill>
          <a:blip r:embed="rId4"/>
          <a:stretch>
            <a:fillRect/>
          </a:stretch>
        </p:blipFill>
        <p:spPr>
          <a:xfrm>
            <a:off x="3197642" y="1002704"/>
            <a:ext cx="8759870" cy="5426712"/>
          </a:xfrm>
          <a:prstGeom prst="rect">
            <a:avLst/>
          </a:prstGeom>
        </p:spPr>
      </p:pic>
      <p:pic>
        <p:nvPicPr>
          <p:cNvPr id="3" name="Picture 2">
            <a:extLst>
              <a:ext uri="{FF2B5EF4-FFF2-40B4-BE49-F238E27FC236}">
                <a16:creationId xmlns:a16="http://schemas.microsoft.com/office/drawing/2014/main" id="{23688349-8845-1AB4-F09B-D271F03AC7EE}"/>
              </a:ext>
            </a:extLst>
          </p:cNvPr>
          <p:cNvPicPr>
            <a:picLocks noChangeAspect="1"/>
          </p:cNvPicPr>
          <p:nvPr/>
        </p:nvPicPr>
        <p:blipFill>
          <a:blip r:embed="rId5"/>
          <a:stretch>
            <a:fillRect/>
          </a:stretch>
        </p:blipFill>
        <p:spPr>
          <a:xfrm>
            <a:off x="136472" y="1059504"/>
            <a:ext cx="2883282" cy="2739358"/>
          </a:xfrm>
          <a:prstGeom prst="rect">
            <a:avLst/>
          </a:prstGeom>
        </p:spPr>
      </p:pic>
    </p:spTree>
    <p:extLst>
      <p:ext uri="{BB962C8B-B14F-4D97-AF65-F5344CB8AC3E}">
        <p14:creationId xmlns:p14="http://schemas.microsoft.com/office/powerpoint/2010/main" val="3008793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C3F4A3C-3161-7220-1C1C-62D1CED3280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2FD473A-CA9C-C497-5DB7-5366932F190B}"/>
              </a:ext>
            </a:extLst>
          </p:cNvPr>
          <p:cNvPicPr>
            <a:picLocks noChangeAspect="1"/>
          </p:cNvPicPr>
          <p:nvPr/>
        </p:nvPicPr>
        <p:blipFill>
          <a:blip r:embed="rId3"/>
          <a:stretch>
            <a:fillRect/>
          </a:stretch>
        </p:blipFill>
        <p:spPr>
          <a:xfrm>
            <a:off x="2854900" y="1132460"/>
            <a:ext cx="8862004" cy="5151895"/>
          </a:xfrm>
          <a:prstGeom prst="rect">
            <a:avLst/>
          </a:prstGeom>
        </p:spPr>
      </p:pic>
      <p:sp>
        <p:nvSpPr>
          <p:cNvPr id="9" name="TextBox 8">
            <a:extLst>
              <a:ext uri="{FF2B5EF4-FFF2-40B4-BE49-F238E27FC236}">
                <a16:creationId xmlns:a16="http://schemas.microsoft.com/office/drawing/2014/main" id="{A3F50305-63F9-14C5-2BCF-DFC8F9CAAFAA}"/>
              </a:ext>
            </a:extLst>
          </p:cNvPr>
          <p:cNvSpPr txBox="1"/>
          <p:nvPr/>
        </p:nvSpPr>
        <p:spPr>
          <a:xfrm>
            <a:off x="2884748" y="6263816"/>
            <a:ext cx="8832156" cy="369332"/>
          </a:xfrm>
          <a:prstGeom prst="rect">
            <a:avLst/>
          </a:prstGeom>
          <a:noFill/>
        </p:spPr>
        <p:txBody>
          <a:bodyPr wrap="square">
            <a:spAutoFit/>
          </a:bodyPr>
          <a:lstStyle/>
          <a:p>
            <a:r>
              <a:rPr lang="en-GB" sz="1800" dirty="0"/>
              <a:t>Visit </a:t>
            </a:r>
            <a:r>
              <a:rPr lang="en-GB" sz="1800" dirty="0">
                <a:hlinkClick r:id="rId4"/>
              </a:rPr>
              <a:t>parentsafe.lgfl.net/</a:t>
            </a:r>
            <a:r>
              <a:rPr lang="en-GB" sz="1800" dirty="0"/>
              <a:t> for additional advice and tips on settings and controls for all devices</a:t>
            </a:r>
            <a:endParaRPr lang="en-GB" dirty="0"/>
          </a:p>
        </p:txBody>
      </p:sp>
      <p:sp>
        <p:nvSpPr>
          <p:cNvPr id="11" name="TextBox 10">
            <a:extLst>
              <a:ext uri="{FF2B5EF4-FFF2-40B4-BE49-F238E27FC236}">
                <a16:creationId xmlns:a16="http://schemas.microsoft.com/office/drawing/2014/main" id="{BC5BE6D5-ADBA-739A-1843-E75FEC4DA518}"/>
              </a:ext>
            </a:extLst>
          </p:cNvPr>
          <p:cNvSpPr txBox="1"/>
          <p:nvPr/>
        </p:nvSpPr>
        <p:spPr>
          <a:xfrm>
            <a:off x="1913958" y="279844"/>
            <a:ext cx="9884464" cy="707886"/>
          </a:xfrm>
          <a:prstGeom prst="rect">
            <a:avLst/>
          </a:prstGeom>
          <a:noFill/>
        </p:spPr>
        <p:txBody>
          <a:bodyPr wrap="square">
            <a:spAutoFit/>
          </a:bodyPr>
          <a:lstStyle/>
          <a:p>
            <a:r>
              <a:rPr lang="en-GB" sz="2000" b="1" i="0" dirty="0">
                <a:solidFill>
                  <a:srgbClr val="3B3A39"/>
                </a:solidFill>
                <a:effectLst/>
                <a:highlight>
                  <a:srgbClr val="FFFFFF"/>
                </a:highlight>
              </a:rPr>
              <a:t>Parental control apps like </a:t>
            </a:r>
            <a:r>
              <a:rPr lang="en-GB" sz="2000" b="1" i="0" u="none" strike="noStrike" dirty="0">
                <a:solidFill>
                  <a:srgbClr val="FF3365"/>
                </a:solidFill>
                <a:effectLst/>
                <a:highlight>
                  <a:srgbClr val="FFFFFF"/>
                </a:highlight>
                <a:hlinkClick r:id="rId5"/>
              </a:rPr>
              <a:t>Google Family Link</a:t>
            </a:r>
            <a:r>
              <a:rPr lang="en-GB" sz="2000" b="1" i="0" dirty="0">
                <a:solidFill>
                  <a:srgbClr val="3B3A39"/>
                </a:solidFill>
                <a:effectLst/>
                <a:highlight>
                  <a:srgbClr val="FFFFFF"/>
                </a:highlight>
              </a:rPr>
              <a:t>, </a:t>
            </a:r>
            <a:r>
              <a:rPr lang="en-GB" sz="2000" b="1" i="0" u="none" strike="noStrike" dirty="0">
                <a:solidFill>
                  <a:srgbClr val="FF3365"/>
                </a:solidFill>
                <a:effectLst/>
                <a:highlight>
                  <a:srgbClr val="FFFFFF"/>
                </a:highlight>
                <a:hlinkClick r:id="rId6"/>
              </a:rPr>
              <a:t>Screen Time</a:t>
            </a:r>
            <a:r>
              <a:rPr lang="en-GB" sz="2000" b="1" i="0" dirty="0">
                <a:solidFill>
                  <a:srgbClr val="3B3A39"/>
                </a:solidFill>
                <a:effectLst/>
                <a:highlight>
                  <a:srgbClr val="FFFFFF"/>
                </a:highlight>
              </a:rPr>
              <a:t> and </a:t>
            </a:r>
            <a:r>
              <a:rPr lang="en-GB" sz="2000" b="1" i="0" u="none" strike="noStrike" dirty="0">
                <a:solidFill>
                  <a:srgbClr val="FF3365"/>
                </a:solidFill>
                <a:effectLst/>
                <a:highlight>
                  <a:srgbClr val="FFFFFF"/>
                </a:highlight>
                <a:hlinkClick r:id="rId7"/>
              </a:rPr>
              <a:t>Microsoft Family</a:t>
            </a:r>
            <a:r>
              <a:rPr lang="en-GB" sz="2000" b="1" i="0" dirty="0">
                <a:solidFill>
                  <a:srgbClr val="3B3A39"/>
                </a:solidFill>
                <a:effectLst/>
                <a:highlight>
                  <a:srgbClr val="FFFFFF"/>
                </a:highlight>
              </a:rPr>
              <a:t> can let you set limits across devices, apps and platforms </a:t>
            </a:r>
            <a:endParaRPr lang="en-GB" sz="2000" b="1" dirty="0"/>
          </a:p>
        </p:txBody>
      </p:sp>
      <p:pic>
        <p:nvPicPr>
          <p:cNvPr id="3" name="Picture 2" descr="Free did you know speech balloon message illustration">
            <a:extLst>
              <a:ext uri="{FF2B5EF4-FFF2-40B4-BE49-F238E27FC236}">
                <a16:creationId xmlns:a16="http://schemas.microsoft.com/office/drawing/2014/main" id="{FABF40B9-6740-379D-9E9F-8D7054F199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908" y="40507"/>
            <a:ext cx="1872901" cy="187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008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3601A05-92C8-BB64-9B0E-74575B84C4D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6159" name="Rectangle 615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682818" y="624060"/>
            <a:ext cx="5120561" cy="1325563"/>
          </a:xfrm>
        </p:spPr>
        <p:txBody>
          <a:bodyPr vert="horz" lIns="91440" tIns="45720" rIns="91440" bIns="45720" rtlCol="0" anchor="ctr">
            <a:normAutofit/>
          </a:bodyPr>
          <a:lstStyle/>
          <a:p>
            <a:r>
              <a:rPr lang="en-US" b="1" kern="1200" dirty="0">
                <a:solidFill>
                  <a:schemeClr val="tx1"/>
                </a:solidFill>
                <a:latin typeface="+mj-lt"/>
                <a:ea typeface="+mj-ea"/>
                <a:cs typeface="+mj-cs"/>
              </a:rPr>
              <a:t>REMEMBER</a:t>
            </a:r>
            <a:endParaRPr lang="en-US" kern="1200" dirty="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576706" y="1792333"/>
            <a:ext cx="5092194" cy="4351338"/>
          </a:xfrm>
        </p:spPr>
        <p:txBody>
          <a:bodyPr vert="horz" lIns="91440" tIns="45720" rIns="91440" bIns="45720" rtlCol="0">
            <a:normAutofit/>
          </a:bodyPr>
          <a:lstStyle/>
          <a:p>
            <a:r>
              <a:rPr lang="en-US" sz="2400" b="1" i="0" dirty="0">
                <a:solidFill>
                  <a:schemeClr val="tx1"/>
                </a:solidFill>
                <a:effectLst/>
                <a:highlight>
                  <a:srgbClr val="FAFAFA"/>
                </a:highlight>
              </a:rPr>
              <a:t>As children get older, restrictions and controls you use will change</a:t>
            </a:r>
            <a:r>
              <a:rPr lang="en-US" sz="2400" b="0" i="0" dirty="0">
                <a:solidFill>
                  <a:schemeClr val="tx1"/>
                </a:solidFill>
                <a:effectLst/>
                <a:highlight>
                  <a:srgbClr val="FAFAFA"/>
                </a:highlight>
              </a:rPr>
              <a:t>, but only at a pace you feel is appropriate for your child, not pressure from your child </a:t>
            </a:r>
            <a:r>
              <a:rPr lang="en-US" sz="2400" i="1" dirty="0">
                <a:solidFill>
                  <a:schemeClr val="accent2"/>
                </a:solidFill>
                <a:effectLst/>
                <a:highlight>
                  <a:srgbClr val="FAFAFA"/>
                </a:highlight>
              </a:rPr>
              <a:t>“because everyone else is allowed”</a:t>
            </a:r>
          </a:p>
          <a:p>
            <a:endParaRPr lang="en-US" sz="2400" b="0" i="1" dirty="0">
              <a:solidFill>
                <a:schemeClr val="tx1"/>
              </a:solidFill>
              <a:effectLst/>
              <a:highlight>
                <a:srgbClr val="FAFAFA"/>
              </a:highlight>
            </a:endParaRPr>
          </a:p>
          <a:p>
            <a:r>
              <a:rPr lang="en-US" sz="2400" b="1" i="0" dirty="0">
                <a:solidFill>
                  <a:schemeClr val="tx1"/>
                </a:solidFill>
                <a:effectLst/>
                <a:highlight>
                  <a:srgbClr val="FAFAFA"/>
                </a:highlight>
              </a:rPr>
              <a:t>Content filters are never 100% effective, </a:t>
            </a:r>
            <a:r>
              <a:rPr lang="en-US" sz="2400" b="0" i="0" dirty="0">
                <a:solidFill>
                  <a:schemeClr val="tx1"/>
                </a:solidFill>
                <a:effectLst/>
                <a:highlight>
                  <a:srgbClr val="FAFAFA"/>
                </a:highlight>
              </a:rPr>
              <a:t>at some point your child </a:t>
            </a:r>
            <a:r>
              <a:rPr lang="en-US" sz="2400" dirty="0">
                <a:solidFill>
                  <a:schemeClr val="tx1"/>
                </a:solidFill>
                <a:highlight>
                  <a:srgbClr val="FAFAFA"/>
                </a:highlight>
              </a:rPr>
              <a:t>may come across</a:t>
            </a:r>
            <a:r>
              <a:rPr lang="en-US" sz="2400" b="0" i="0" dirty="0">
                <a:solidFill>
                  <a:schemeClr val="tx1"/>
                </a:solidFill>
                <a:effectLst/>
                <a:highlight>
                  <a:srgbClr val="FAFAFA"/>
                </a:highlight>
              </a:rPr>
              <a:t> inappropriate or upsetting content, so </a:t>
            </a:r>
            <a:r>
              <a:rPr lang="en-US" sz="2400" i="0" dirty="0">
                <a:solidFill>
                  <a:schemeClr val="accent2"/>
                </a:solidFill>
                <a:effectLst/>
                <a:highlight>
                  <a:srgbClr val="FAFAFA"/>
                </a:highlight>
              </a:rPr>
              <a:t>make time to talk regularly</a:t>
            </a:r>
            <a:endParaRPr lang="en-US" sz="2400" dirty="0">
              <a:solidFill>
                <a:schemeClr val="accent2"/>
              </a:solidFill>
            </a:endParaRPr>
          </a:p>
        </p:txBody>
      </p:sp>
      <p:sp>
        <p:nvSpPr>
          <p:cNvPr id="6155" name="Oval 615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48" name="Picture 4" descr="5 Must-Knows to Communicate Effectively with Your Child | Tittle for Parents  Blog">
            <a:extLst>
              <a:ext uri="{FF2B5EF4-FFF2-40B4-BE49-F238E27FC236}">
                <a16:creationId xmlns:a16="http://schemas.microsoft.com/office/drawing/2014/main" id="{7F750D03-62AB-187F-A180-99A0DF3C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656"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6157" name="Arc 61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r="10549"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red and black rectangular sign with white text&#10;&#10;Description automatically generated with low confidence">
            <a:extLst>
              <a:ext uri="{FF2B5EF4-FFF2-40B4-BE49-F238E27FC236}">
                <a16:creationId xmlns:a16="http://schemas.microsoft.com/office/drawing/2014/main" id="{95565A9B-7D14-522E-CA84-9C198B0D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4557" y="281689"/>
            <a:ext cx="1138484" cy="801355"/>
          </a:xfrm>
          <a:prstGeom prst="rect">
            <a:avLst/>
          </a:prstGeom>
        </p:spPr>
      </p:pic>
    </p:spTree>
    <p:extLst>
      <p:ext uri="{BB962C8B-B14F-4D97-AF65-F5344CB8AC3E}">
        <p14:creationId xmlns:p14="http://schemas.microsoft.com/office/powerpoint/2010/main" val="2402741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9B22B22-C03F-28BF-256E-E430E2CA508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315513" y="235919"/>
            <a:ext cx="9398681" cy="1086710"/>
          </a:xfrm>
        </p:spPr>
        <p:txBody>
          <a:bodyPr>
            <a:normAutofit/>
          </a:bodyPr>
          <a:lstStyle/>
          <a:p>
            <a:r>
              <a:rPr lang="en-GB" b="1" dirty="0">
                <a:latin typeface="+mn-lt"/>
              </a:rPr>
              <a:t>Practitioner Guidance:</a:t>
            </a:r>
            <a:endParaRPr lang="en-GB" dirty="0"/>
          </a:p>
        </p:txBody>
      </p:sp>
      <p:sp>
        <p:nvSpPr>
          <p:cNvPr id="3" name="Content Placeholder 2">
            <a:extLst>
              <a:ext uri="{FF2B5EF4-FFF2-40B4-BE49-F238E27FC236}">
                <a16:creationId xmlns:a16="http://schemas.microsoft.com/office/drawing/2014/main" id="{8C4985EE-8D2F-464A-8756-C0CFB0703A84}"/>
              </a:ext>
            </a:extLst>
          </p:cNvPr>
          <p:cNvSpPr>
            <a:spLocks noGrp="1"/>
          </p:cNvSpPr>
          <p:nvPr>
            <p:ph idx="4294967295"/>
          </p:nvPr>
        </p:nvSpPr>
        <p:spPr>
          <a:xfrm>
            <a:off x="741462" y="3910857"/>
            <a:ext cx="11143391" cy="2215032"/>
          </a:xfr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a:normAutofit/>
          </a:bodyPr>
          <a:lstStyle/>
          <a:p>
            <a:r>
              <a:rPr lang="en-GB" sz="1800" b="1" dirty="0"/>
              <a:t>We would not expect you to cover ALL of these slides </a:t>
            </a:r>
            <a:r>
              <a:rPr lang="en-GB" sz="1800" dirty="0"/>
              <a:t>in a single session - decide which topics to cover.</a:t>
            </a:r>
          </a:p>
          <a:p>
            <a:r>
              <a:rPr lang="en-GB" sz="1800" b="1" dirty="0"/>
              <a:t>Feel free to amend </a:t>
            </a:r>
            <a:r>
              <a:rPr lang="en-GB" sz="1800" dirty="0"/>
              <a:t>the presentation – add/remove slides at your discretion to make sessions relevant.</a:t>
            </a:r>
          </a:p>
          <a:p>
            <a:r>
              <a:rPr lang="en-GB" sz="1800" b="1" dirty="0"/>
              <a:t>You may wish to use a trigger warning</a:t>
            </a:r>
            <a:r>
              <a:rPr lang="en-GB" sz="1800" dirty="0"/>
              <a:t> depending on the topics you cover – see next slide.</a:t>
            </a:r>
          </a:p>
          <a:p>
            <a:r>
              <a:rPr lang="en-GB" sz="1800" b="1" dirty="0"/>
              <a:t>Ensure you are familiar and confident </a:t>
            </a:r>
            <a:r>
              <a:rPr lang="en-GB" sz="1800" dirty="0"/>
              <a:t>with the content.</a:t>
            </a:r>
          </a:p>
          <a:p>
            <a:r>
              <a:rPr lang="en-GB" sz="1800" b="1" dirty="0"/>
              <a:t>Refer to the practitioner notes </a:t>
            </a:r>
            <a:r>
              <a:rPr lang="en-GB" sz="1800" dirty="0"/>
              <a:t>in the notes section of each slide to support discussions. </a:t>
            </a:r>
          </a:p>
          <a:p>
            <a:r>
              <a:rPr lang="en-GB" sz="1800" b="1" dirty="0"/>
              <a:t>Use these Questions Prompts                 on the slides </a:t>
            </a:r>
            <a:r>
              <a:rPr lang="en-GB" sz="1800" dirty="0"/>
              <a:t>to promote interaction.</a:t>
            </a:r>
          </a:p>
          <a:p>
            <a:pPr marL="0" indent="0">
              <a:buNone/>
            </a:pPr>
            <a:endParaRPr lang="en-GB" sz="3400" dirty="0"/>
          </a:p>
          <a:p>
            <a:pPr lvl="1"/>
            <a:endParaRPr lang="en-GB" sz="2800" dirty="0"/>
          </a:p>
          <a:p>
            <a:pPr lvl="1"/>
            <a:endParaRPr lang="en-GB" sz="2800" b="1" dirty="0"/>
          </a:p>
          <a:p>
            <a:pPr marL="457200" lvl="1" indent="0">
              <a:buNone/>
            </a:pPr>
            <a:endParaRPr lang="en-GB" sz="1700" dirty="0"/>
          </a:p>
          <a:p>
            <a:endParaRPr lang="en-GB" sz="1700" dirty="0"/>
          </a:p>
        </p:txBody>
      </p:sp>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AB0304B-B56D-B597-A92E-6CD055854E41}"/>
              </a:ext>
            </a:extLst>
          </p:cNvPr>
          <p:cNvSpPr txBox="1"/>
          <p:nvPr/>
        </p:nvSpPr>
        <p:spPr>
          <a:xfrm>
            <a:off x="315513" y="1303022"/>
            <a:ext cx="11450663" cy="156966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sz="2400" b="1" dirty="0"/>
              <a:t>When it comes to online safeguarding, we recommend:</a:t>
            </a:r>
          </a:p>
          <a:p>
            <a:pPr marL="342900" indent="-342900">
              <a:buFont typeface="Arial" panose="020B0604020202020204" pitchFamily="34" charset="0"/>
              <a:buChar char="•"/>
            </a:pPr>
            <a:r>
              <a:rPr lang="en-GB" b="1" dirty="0">
                <a:solidFill>
                  <a:schemeClr val="tx1"/>
                </a:solidFill>
              </a:rPr>
              <a:t>a drip-feed approach</a:t>
            </a:r>
            <a:r>
              <a:rPr lang="en-GB" b="1" dirty="0">
                <a:solidFill>
                  <a:srgbClr val="C00000"/>
                </a:solidFill>
              </a:rPr>
              <a:t> </a:t>
            </a:r>
            <a:r>
              <a:rPr lang="en-GB" b="1" dirty="0">
                <a:solidFill>
                  <a:schemeClr val="tx1"/>
                </a:solidFill>
              </a:rPr>
              <a:t>and</a:t>
            </a:r>
            <a:r>
              <a:rPr lang="en-GB" b="1" dirty="0">
                <a:solidFill>
                  <a:srgbClr val="C00000"/>
                </a:solidFill>
              </a:rPr>
              <a:t> </a:t>
            </a:r>
            <a:r>
              <a:rPr lang="en-GB" b="1" dirty="0">
                <a:solidFill>
                  <a:schemeClr val="tx1"/>
                </a:solidFill>
              </a:rPr>
              <a:t>incorporating online safety into other events where parents are present</a:t>
            </a:r>
            <a:r>
              <a:rPr lang="en-GB" dirty="0"/>
              <a:t>, rather than a single standalone session e.g. coffee mornings, parent evenings &amp; celebration days</a:t>
            </a:r>
          </a:p>
          <a:p>
            <a:pPr marL="342900" indent="-342900">
              <a:buFont typeface="Arial" panose="020B0604020202020204" pitchFamily="34" charset="0"/>
              <a:buChar char="•"/>
            </a:pPr>
            <a:r>
              <a:rPr lang="en-GB" b="1" dirty="0">
                <a:solidFill>
                  <a:schemeClr val="tx1"/>
                </a:solidFill>
              </a:rPr>
              <a:t>encouraging your pupils to present with you </a:t>
            </a:r>
            <a:r>
              <a:rPr lang="en-GB" dirty="0"/>
              <a:t>– why not tap into their knowledge of the latest trends, ask them to share their experiences or demonstrate how to set privacy settings and controls on devices</a:t>
            </a:r>
          </a:p>
        </p:txBody>
      </p:sp>
      <p:sp>
        <p:nvSpPr>
          <p:cNvPr id="5" name="TextBox 4">
            <a:extLst>
              <a:ext uri="{FF2B5EF4-FFF2-40B4-BE49-F238E27FC236}">
                <a16:creationId xmlns:a16="http://schemas.microsoft.com/office/drawing/2014/main" id="{B247C862-8955-EEFE-00D2-749757EACFCF}"/>
              </a:ext>
            </a:extLst>
          </p:cNvPr>
          <p:cNvSpPr txBox="1"/>
          <p:nvPr/>
        </p:nvSpPr>
        <p:spPr>
          <a:xfrm>
            <a:off x="315513" y="3315639"/>
            <a:ext cx="4289367" cy="461665"/>
          </a:xfrm>
          <a:prstGeom prst="rect">
            <a:avLst/>
          </a:prstGeom>
          <a:noFill/>
        </p:spPr>
        <p:txBody>
          <a:bodyPr wrap="square" rtlCol="0">
            <a:spAutoFit/>
          </a:bodyPr>
          <a:lstStyle/>
          <a:p>
            <a:r>
              <a:rPr lang="en-GB" sz="2400" b="1" dirty="0"/>
              <a:t>Before you begin:</a:t>
            </a:r>
          </a:p>
        </p:txBody>
      </p:sp>
      <p:pic>
        <p:nvPicPr>
          <p:cNvPr id="6" name="Picture 5" descr="A red and black rectangular sign with white text&#10;&#10;Description automatically generated with low confidence">
            <a:extLst>
              <a:ext uri="{FF2B5EF4-FFF2-40B4-BE49-F238E27FC236}">
                <a16:creationId xmlns:a16="http://schemas.microsoft.com/office/drawing/2014/main" id="{32F6D037-1FB1-0906-3A1C-49BD521F9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491" y="198947"/>
            <a:ext cx="1138484" cy="801355"/>
          </a:xfrm>
          <a:prstGeom prst="rect">
            <a:avLst/>
          </a:prstGeom>
        </p:spPr>
      </p:pic>
      <p:pic>
        <p:nvPicPr>
          <p:cNvPr id="7" name="Picture 6" descr="Free speech bubble talking chat illustration">
            <a:extLst>
              <a:ext uri="{FF2B5EF4-FFF2-40B4-BE49-F238E27FC236}">
                <a16:creationId xmlns:a16="http://schemas.microsoft.com/office/drawing/2014/main" id="{BB324C44-F44F-E894-06C1-4C83C38E9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913" y="5680780"/>
            <a:ext cx="682681" cy="682681"/>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descr="Free dialog tip advice illustration">
            <a:extLst>
              <a:ext uri="{FF2B5EF4-FFF2-40B4-BE49-F238E27FC236}">
                <a16:creationId xmlns:a16="http://schemas.microsoft.com/office/drawing/2014/main" id="{BA74E64E-F899-642F-5ABA-AEE0D3139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547" y="303065"/>
            <a:ext cx="1859916" cy="132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48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955E62-181C-3A32-9835-A78C7AE38E8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SCREENTIME</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FC91DD-29CA-0AD9-8A7A-A15129941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120940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39A6D0C-33F6-2A49-D7BD-B236BF4A92F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051876" y="4817287"/>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2181372" y="331792"/>
            <a:ext cx="8846180" cy="1481570"/>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2800" b="1" dirty="0">
                <a:solidFill>
                  <a:srgbClr val="FF0000"/>
                </a:solidFill>
                <a:ea typeface="+mj-ea"/>
                <a:cs typeface="+mj-cs"/>
              </a:rPr>
              <a:t>WORRIED</a:t>
            </a:r>
            <a:r>
              <a:rPr lang="en-US" sz="2800" b="1" dirty="0">
                <a:ea typeface="+mj-ea"/>
                <a:cs typeface="+mj-cs"/>
              </a:rPr>
              <a:t> about their</a:t>
            </a:r>
            <a:r>
              <a:rPr lang="en-US" sz="2800" b="1" dirty="0">
                <a:solidFill>
                  <a:srgbClr val="FF0000"/>
                </a:solidFill>
                <a:ea typeface="+mj-ea"/>
                <a:cs typeface="+mj-cs"/>
              </a:rPr>
              <a:t> SCREENTIME</a:t>
            </a:r>
            <a:r>
              <a:rPr lang="en-US" sz="2800" b="1" dirty="0">
                <a:ea typeface="+mj-ea"/>
                <a:cs typeface="+mj-cs"/>
              </a:rPr>
              <a:t>??</a:t>
            </a:r>
          </a:p>
          <a:p>
            <a:pPr>
              <a:lnSpc>
                <a:spcPct val="90000"/>
              </a:lnSpc>
              <a:spcBef>
                <a:spcPct val="0"/>
              </a:spcBef>
              <a:spcAft>
                <a:spcPts val="600"/>
              </a:spcAft>
            </a:pPr>
            <a:r>
              <a:rPr lang="en-US" sz="2800" b="1" dirty="0">
                <a:ea typeface="+mj-ea"/>
                <a:cs typeface="+mj-cs"/>
              </a:rPr>
              <a:t>Do you know </a:t>
            </a:r>
            <a:r>
              <a:rPr lang="en-US" sz="2800" b="1" dirty="0">
                <a:solidFill>
                  <a:srgbClr val="FF0000"/>
                </a:solidFill>
                <a:ea typeface="+mj-ea"/>
                <a:cs typeface="+mj-cs"/>
              </a:rPr>
              <a:t>HOW LONG YOUR CHILD SPENDS </a:t>
            </a:r>
            <a:r>
              <a:rPr lang="en-US" sz="2800" dirty="0">
                <a:ea typeface="+mj-ea"/>
                <a:cs typeface="+mj-cs"/>
              </a:rPr>
              <a:t>online daily?</a:t>
            </a:r>
          </a:p>
          <a:p>
            <a:pPr>
              <a:lnSpc>
                <a:spcPct val="90000"/>
              </a:lnSpc>
              <a:spcBef>
                <a:spcPct val="0"/>
              </a:spcBef>
              <a:spcAft>
                <a:spcPts val="600"/>
              </a:spcAft>
            </a:pPr>
            <a:r>
              <a:rPr lang="en-US" sz="2400" b="1" dirty="0">
                <a:ea typeface="+mj-ea"/>
                <a:cs typeface="+mj-cs"/>
              </a:rPr>
              <a:t> </a:t>
            </a:r>
          </a:p>
        </p:txBody>
      </p:sp>
      <p:sp>
        <p:nvSpPr>
          <p:cNvPr id="11" name="TextBox 10">
            <a:extLst>
              <a:ext uri="{FF2B5EF4-FFF2-40B4-BE49-F238E27FC236}">
                <a16:creationId xmlns:a16="http://schemas.microsoft.com/office/drawing/2014/main" id="{97682588-52CF-996E-D01B-1A14A665AB06}"/>
              </a:ext>
            </a:extLst>
          </p:cNvPr>
          <p:cNvSpPr txBox="1"/>
          <p:nvPr/>
        </p:nvSpPr>
        <p:spPr>
          <a:xfrm>
            <a:off x="3116056" y="5948425"/>
            <a:ext cx="9075944" cy="461665"/>
          </a:xfrm>
          <a:prstGeom prst="rect">
            <a:avLst/>
          </a:prstGeom>
          <a:noFill/>
        </p:spPr>
        <p:txBody>
          <a:bodyPr wrap="square">
            <a:spAutoFit/>
          </a:bodyPr>
          <a:lstStyle/>
          <a:p>
            <a:r>
              <a:rPr lang="en-GB" sz="2400" dirty="0"/>
              <a:t> Visit </a:t>
            </a:r>
            <a:r>
              <a:rPr lang="en-GB" sz="2400" dirty="0">
                <a:hlinkClick r:id="rId3"/>
              </a:rPr>
              <a:t>screentime.lgfl.net</a:t>
            </a:r>
            <a:r>
              <a:rPr lang="en-GB" sz="2400" dirty="0"/>
              <a:t> for advice and tips to manage screentime</a:t>
            </a:r>
          </a:p>
        </p:txBody>
      </p:sp>
      <p:sp>
        <p:nvSpPr>
          <p:cNvPr id="5" name="TextBox 4">
            <a:extLst>
              <a:ext uri="{FF2B5EF4-FFF2-40B4-BE49-F238E27FC236}">
                <a16:creationId xmlns:a16="http://schemas.microsoft.com/office/drawing/2014/main" id="{851D7FE0-04A0-1D41-F902-DC5B3578FC9D}"/>
              </a:ext>
            </a:extLst>
          </p:cNvPr>
          <p:cNvSpPr txBox="1"/>
          <p:nvPr/>
        </p:nvSpPr>
        <p:spPr>
          <a:xfrm>
            <a:off x="6352394" y="3429000"/>
            <a:ext cx="4675158" cy="2031325"/>
          </a:xfrm>
          <a:prstGeom prst="rect">
            <a:avLst/>
          </a:prstGeom>
          <a:noFill/>
        </p:spPr>
        <p:txBody>
          <a:bodyPr wrap="square" rtlCol="0">
            <a:spAutoFit/>
          </a:bodyPr>
          <a:lstStyle/>
          <a:p>
            <a:pPr marL="285750" indent="-285750">
              <a:buFont typeface="Arial" panose="020B0604020202020204" pitchFamily="34" charset="0"/>
              <a:buChar char="•"/>
            </a:pPr>
            <a:r>
              <a:rPr lang="en-GB" sz="1800" dirty="0"/>
              <a:t>Children spent an average </a:t>
            </a:r>
            <a:r>
              <a:rPr lang="en-GB" sz="1800" b="1" dirty="0"/>
              <a:t>3 hours 5 minutes per day</a:t>
            </a:r>
            <a:r>
              <a:rPr lang="en-GB" sz="1800" dirty="0"/>
              <a:t> accessing the internet, across smartphones, tablets and computers</a:t>
            </a:r>
          </a:p>
          <a:p>
            <a:endParaRPr lang="en-GB" sz="1800" dirty="0"/>
          </a:p>
          <a:p>
            <a:pPr marL="285750" indent="-285750">
              <a:buFont typeface="Arial" panose="020B0604020202020204" pitchFamily="34" charset="0"/>
              <a:buChar char="•"/>
            </a:pPr>
            <a:r>
              <a:rPr lang="en-GB" sz="1800" dirty="0"/>
              <a:t>Four in ten (39%) parents of children aged 3-17 report finding it</a:t>
            </a:r>
            <a:r>
              <a:rPr lang="en-GB" sz="1800" b="1" dirty="0"/>
              <a:t> hard to control their child’s screentime</a:t>
            </a:r>
            <a:endParaRPr lang="en-GB" sz="2800" b="1" dirty="0"/>
          </a:p>
        </p:txBody>
      </p:sp>
      <p:pic>
        <p:nvPicPr>
          <p:cNvPr id="6" name="Picture 5">
            <a:extLst>
              <a:ext uri="{FF2B5EF4-FFF2-40B4-BE49-F238E27FC236}">
                <a16:creationId xmlns:a16="http://schemas.microsoft.com/office/drawing/2014/main" id="{79631F73-9F02-A937-F2BC-711CA38865AA}"/>
              </a:ext>
            </a:extLst>
          </p:cNvPr>
          <p:cNvPicPr>
            <a:picLocks noChangeAspect="1"/>
          </p:cNvPicPr>
          <p:nvPr/>
        </p:nvPicPr>
        <p:blipFill rotWithShape="1">
          <a:blip r:embed="rId4"/>
          <a:srcRect l="8884" t="1133" r="49413" b="13205"/>
          <a:stretch/>
        </p:blipFill>
        <p:spPr>
          <a:xfrm>
            <a:off x="3131917" y="2610046"/>
            <a:ext cx="2707690" cy="3094329"/>
          </a:xfrm>
          <a:prstGeom prst="rect">
            <a:avLst/>
          </a:prstGeom>
        </p:spPr>
      </p:pic>
      <p:pic>
        <p:nvPicPr>
          <p:cNvPr id="3" name="Picture 2" descr="Free did you know speech balloon message illustration">
            <a:extLst>
              <a:ext uri="{FF2B5EF4-FFF2-40B4-BE49-F238E27FC236}">
                <a16:creationId xmlns:a16="http://schemas.microsoft.com/office/drawing/2014/main" id="{25578F08-710D-E550-E2D2-1858B351C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951" y="1426486"/>
            <a:ext cx="2149022" cy="21490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ree speech bubble talking chat illustration">
            <a:extLst>
              <a:ext uri="{FF2B5EF4-FFF2-40B4-BE49-F238E27FC236}">
                <a16:creationId xmlns:a16="http://schemas.microsoft.com/office/drawing/2014/main" id="{80EDCB9B-F738-F885-896E-E4E733A01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946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8F67090-41C8-0347-52C5-204AE1BC7E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1" name="TextBox 10">
            <a:extLst>
              <a:ext uri="{FF2B5EF4-FFF2-40B4-BE49-F238E27FC236}">
                <a16:creationId xmlns:a16="http://schemas.microsoft.com/office/drawing/2014/main" id="{97682588-52CF-996E-D01B-1A14A665AB06}"/>
              </a:ext>
            </a:extLst>
          </p:cNvPr>
          <p:cNvSpPr txBox="1"/>
          <p:nvPr/>
        </p:nvSpPr>
        <p:spPr>
          <a:xfrm>
            <a:off x="1779781" y="294326"/>
            <a:ext cx="9075944" cy="461665"/>
          </a:xfrm>
          <a:prstGeom prst="rect">
            <a:avLst/>
          </a:prstGeom>
          <a:noFill/>
        </p:spPr>
        <p:txBody>
          <a:bodyPr wrap="square">
            <a:spAutoFit/>
          </a:bodyPr>
          <a:lstStyle/>
          <a:p>
            <a:r>
              <a:rPr lang="en-GB" sz="2400" dirty="0"/>
              <a:t> Visit </a:t>
            </a:r>
            <a:r>
              <a:rPr lang="en-GB" sz="2400" dirty="0">
                <a:hlinkClick r:id="rId3"/>
              </a:rPr>
              <a:t>parentsafe.lgfl.net/</a:t>
            </a:r>
            <a:r>
              <a:rPr lang="en-GB" sz="2400" dirty="0"/>
              <a:t> for advice and tips to manage screentime</a:t>
            </a:r>
          </a:p>
        </p:txBody>
      </p:sp>
      <p:pic>
        <p:nvPicPr>
          <p:cNvPr id="9" name="Picture 8">
            <a:extLst>
              <a:ext uri="{FF2B5EF4-FFF2-40B4-BE49-F238E27FC236}">
                <a16:creationId xmlns:a16="http://schemas.microsoft.com/office/drawing/2014/main" id="{94E47A1E-9F17-B40E-B2C5-F34E8C522FB5}"/>
              </a:ext>
            </a:extLst>
          </p:cNvPr>
          <p:cNvPicPr>
            <a:picLocks noChangeAspect="1"/>
          </p:cNvPicPr>
          <p:nvPr/>
        </p:nvPicPr>
        <p:blipFill>
          <a:blip r:embed="rId4"/>
          <a:stretch>
            <a:fillRect/>
          </a:stretch>
        </p:blipFill>
        <p:spPr>
          <a:xfrm>
            <a:off x="2557777" y="878046"/>
            <a:ext cx="9550076" cy="5979954"/>
          </a:xfrm>
          <a:prstGeom prst="rect">
            <a:avLst/>
          </a:prstGeom>
          <a:ln>
            <a:noFill/>
          </a:ln>
          <a:effectLst>
            <a:outerShdw blurRad="292100" dist="139700" dir="2700000" algn="tl" rotWithShape="0">
              <a:srgbClr val="333333">
                <a:alpha val="65000"/>
              </a:srgbClr>
            </a:outerShdw>
          </a:effectLst>
        </p:spPr>
      </p:pic>
      <p:pic>
        <p:nvPicPr>
          <p:cNvPr id="4" name="Picture 3" descr="Free dialog tip advice illustration">
            <a:extLst>
              <a:ext uri="{FF2B5EF4-FFF2-40B4-BE49-F238E27FC236}">
                <a16:creationId xmlns:a16="http://schemas.microsoft.com/office/drawing/2014/main" id="{97F132BB-9395-282A-5B19-842A53F78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58" y="410068"/>
            <a:ext cx="1618687" cy="115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42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2D50F60-6537-6108-6E4B-F3466DD1639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1699375" y="369997"/>
            <a:ext cx="9247824" cy="6675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dirty="0">
                <a:ea typeface="+mj-ea"/>
                <a:cs typeface="+mj-cs"/>
              </a:rPr>
              <a:t>How does your child feel about </a:t>
            </a:r>
            <a:r>
              <a:rPr lang="en-US" sz="2400" b="1" dirty="0">
                <a:solidFill>
                  <a:srgbClr val="FF0000"/>
                </a:solidFill>
                <a:ea typeface="+mj-ea"/>
                <a:cs typeface="+mj-cs"/>
              </a:rPr>
              <a:t>YOUR SCREENTIME vs THEIRS</a:t>
            </a:r>
            <a:r>
              <a:rPr lang="en-US" sz="2400" b="1" dirty="0">
                <a:ea typeface="+mj-ea"/>
                <a:cs typeface="+mj-cs"/>
              </a:rPr>
              <a:t>?</a:t>
            </a:r>
          </a:p>
        </p:txBody>
      </p:sp>
      <p:sp>
        <p:nvSpPr>
          <p:cNvPr id="6" name="Speech Bubble: Rectangle with Corners Rounded 5">
            <a:extLst>
              <a:ext uri="{FF2B5EF4-FFF2-40B4-BE49-F238E27FC236}">
                <a16:creationId xmlns:a16="http://schemas.microsoft.com/office/drawing/2014/main" id="{302E4663-CB27-E28C-E90F-6B26DC4A2C91}"/>
              </a:ext>
            </a:extLst>
          </p:cNvPr>
          <p:cNvSpPr/>
          <p:nvPr/>
        </p:nvSpPr>
        <p:spPr>
          <a:xfrm>
            <a:off x="8636998" y="2407633"/>
            <a:ext cx="2964452" cy="1402397"/>
          </a:xfrm>
          <a:prstGeom prst="wedgeRoundRectCallout">
            <a:avLst>
              <a:gd name="adj1" fmla="val 44679"/>
              <a:gd name="adj2" fmla="val 909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a:t>45% of 8-11s  feel that </a:t>
            </a:r>
            <a:r>
              <a:rPr lang="en-GB" sz="2000" b="1" dirty="0">
                <a:highlight>
                  <a:srgbClr val="FFFF00"/>
                </a:highlight>
              </a:rPr>
              <a:t>their parents’ screentime is too high</a:t>
            </a:r>
          </a:p>
        </p:txBody>
      </p:sp>
      <p:pic>
        <p:nvPicPr>
          <p:cNvPr id="9" name="Picture 8">
            <a:extLst>
              <a:ext uri="{FF2B5EF4-FFF2-40B4-BE49-F238E27FC236}">
                <a16:creationId xmlns:a16="http://schemas.microsoft.com/office/drawing/2014/main" id="{5F2FC075-AC12-68E5-F938-8DE4A54F2F5A}"/>
              </a:ext>
            </a:extLst>
          </p:cNvPr>
          <p:cNvPicPr>
            <a:picLocks noChangeAspect="1"/>
          </p:cNvPicPr>
          <p:nvPr/>
        </p:nvPicPr>
        <p:blipFill>
          <a:blip r:embed="rId3"/>
          <a:stretch>
            <a:fillRect/>
          </a:stretch>
        </p:blipFill>
        <p:spPr>
          <a:xfrm>
            <a:off x="1857450" y="1848287"/>
            <a:ext cx="6424151" cy="4785091"/>
          </a:xfrm>
          <a:prstGeom prst="rect">
            <a:avLst/>
          </a:prstGeom>
          <a:ln>
            <a:noFill/>
          </a:ln>
          <a:effectLst>
            <a:outerShdw blurRad="292100" dist="139700" dir="2700000" algn="tl" rotWithShape="0">
              <a:srgbClr val="333333">
                <a:alpha val="65000"/>
              </a:srgbClr>
            </a:outerShdw>
          </a:effectLst>
        </p:spPr>
      </p:pic>
      <p:sp>
        <p:nvSpPr>
          <p:cNvPr id="3" name="Speech Bubble: Rectangle with Corners Rounded 2">
            <a:extLst>
              <a:ext uri="{FF2B5EF4-FFF2-40B4-BE49-F238E27FC236}">
                <a16:creationId xmlns:a16="http://schemas.microsoft.com/office/drawing/2014/main" id="{711F8487-70F3-C1C5-4275-BBB44A3FCDD8}"/>
              </a:ext>
            </a:extLst>
          </p:cNvPr>
          <p:cNvSpPr/>
          <p:nvPr/>
        </p:nvSpPr>
        <p:spPr>
          <a:xfrm>
            <a:off x="8680413" y="4395106"/>
            <a:ext cx="2967571" cy="1309102"/>
          </a:xfrm>
          <a:prstGeom prst="wedgeRoundRectCallout">
            <a:avLst>
              <a:gd name="adj1" fmla="val -39759"/>
              <a:gd name="adj2" fmla="val 6162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b="1" dirty="0"/>
              <a:t>35% of 8-17s feel that their own screentime is too high</a:t>
            </a:r>
          </a:p>
        </p:txBody>
      </p:sp>
      <p:pic>
        <p:nvPicPr>
          <p:cNvPr id="10" name="Picture 9" descr="Free speech bubble talking chat illustration">
            <a:extLst>
              <a:ext uri="{FF2B5EF4-FFF2-40B4-BE49-F238E27FC236}">
                <a16:creationId xmlns:a16="http://schemas.microsoft.com/office/drawing/2014/main" id="{99C01CE8-7427-5AE9-B9CC-98777F937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52" y="1643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Picture 10" descr="Free did you know speech balloon message illustration">
            <a:extLst>
              <a:ext uri="{FF2B5EF4-FFF2-40B4-BE49-F238E27FC236}">
                <a16:creationId xmlns:a16="http://schemas.microsoft.com/office/drawing/2014/main" id="{84F3E62B-0C7B-159C-FC9B-64496E965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9378" y="883084"/>
            <a:ext cx="1930407" cy="193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97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CC6777-6E4B-46F2-37A8-2B38D997E8A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3" name="Online Media 2" title="Life Online - What Grownups Just Don't Get!">
            <a:hlinkClick r:id="" action="ppaction://media"/>
            <a:extLst>
              <a:ext uri="{FF2B5EF4-FFF2-40B4-BE49-F238E27FC236}">
                <a16:creationId xmlns:a16="http://schemas.microsoft.com/office/drawing/2014/main" id="{BEEB5685-75D4-2A60-BC48-821A5F5D54D7}"/>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135899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9A01377-7623-F6D5-E53E-FCCCAE71D62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SOCIAL MEDIA AND GAMING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42CC1D31-5456-CF3B-EEE7-DFFB7DEFB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3954988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26511C1-CB16-2AFB-A23A-C5847C203EC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3027406" y="1181435"/>
            <a:ext cx="6028652"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b="1" dirty="0"/>
              <a:t>YouTube</a:t>
            </a:r>
            <a:r>
              <a:rPr lang="en-GB" dirty="0"/>
              <a:t> is the most popular, but the appeal of many social media platforms varies by age</a:t>
            </a:r>
          </a:p>
        </p:txBody>
      </p:sp>
      <p:sp>
        <p:nvSpPr>
          <p:cNvPr id="3" name="TextBox 2">
            <a:extLst>
              <a:ext uri="{FF2B5EF4-FFF2-40B4-BE49-F238E27FC236}">
                <a16:creationId xmlns:a16="http://schemas.microsoft.com/office/drawing/2014/main" id="{15A05104-042F-58D6-5C32-B7B7DB58329F}"/>
              </a:ext>
            </a:extLst>
          </p:cNvPr>
          <p:cNvSpPr txBox="1"/>
          <p:nvPr/>
        </p:nvSpPr>
        <p:spPr>
          <a:xfrm>
            <a:off x="1782165" y="412878"/>
            <a:ext cx="10409835" cy="523220"/>
          </a:xfrm>
          <a:prstGeom prst="rect">
            <a:avLst/>
          </a:prstGeom>
          <a:noFill/>
        </p:spPr>
        <p:txBody>
          <a:bodyPr wrap="square" rtlCol="0">
            <a:spAutoFit/>
          </a:bodyPr>
          <a:lstStyle/>
          <a:p>
            <a:r>
              <a:rPr lang="en-GB" sz="2800" b="1" dirty="0"/>
              <a:t>Are you </a:t>
            </a:r>
            <a:r>
              <a:rPr lang="en-GB" sz="2800" b="1" dirty="0">
                <a:solidFill>
                  <a:srgbClr val="FF0000"/>
                </a:solidFill>
              </a:rPr>
              <a:t>FAMILIAR WITH THE APPS </a:t>
            </a:r>
            <a:r>
              <a:rPr lang="en-GB" sz="2800" b="1" dirty="0"/>
              <a:t>and</a:t>
            </a:r>
            <a:r>
              <a:rPr lang="en-GB" sz="2800" b="1" dirty="0">
                <a:solidFill>
                  <a:srgbClr val="FF0000"/>
                </a:solidFill>
              </a:rPr>
              <a:t> GAMES </a:t>
            </a:r>
            <a:r>
              <a:rPr lang="en-GB" sz="2800" b="1" dirty="0"/>
              <a:t>your child is on? </a:t>
            </a:r>
          </a:p>
        </p:txBody>
      </p:sp>
      <p:sp>
        <p:nvSpPr>
          <p:cNvPr id="5" name="TextBox 4">
            <a:extLst>
              <a:ext uri="{FF2B5EF4-FFF2-40B4-BE49-F238E27FC236}">
                <a16:creationId xmlns:a16="http://schemas.microsoft.com/office/drawing/2014/main" id="{80C73000-9D06-DDA8-EFA6-A6E3027793D8}"/>
              </a:ext>
            </a:extLst>
          </p:cNvPr>
          <p:cNvSpPr txBox="1"/>
          <p:nvPr/>
        </p:nvSpPr>
        <p:spPr>
          <a:xfrm>
            <a:off x="8861133" y="2632146"/>
            <a:ext cx="2998216" cy="147732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GB" dirty="0">
                <a:ln w="0"/>
                <a:solidFill>
                  <a:sysClr val="windowText" lastClr="000000"/>
                </a:solidFill>
              </a:rPr>
              <a:t>under two in ten of all 3-4-year-olds use </a:t>
            </a:r>
            <a:r>
              <a:rPr lang="en-GB" b="1" dirty="0">
                <a:ln w="0"/>
                <a:solidFill>
                  <a:sysClr val="windowText" lastClr="000000"/>
                </a:solidFill>
              </a:rPr>
              <a:t>Instagram</a:t>
            </a:r>
            <a:r>
              <a:rPr lang="en-GB" dirty="0">
                <a:ln w="0"/>
                <a:solidFill>
                  <a:sysClr val="windowText" lastClr="000000"/>
                </a:solidFill>
              </a:rPr>
              <a:t> and/or </a:t>
            </a:r>
            <a:r>
              <a:rPr lang="en-GB" b="1" dirty="0">
                <a:ln w="0"/>
                <a:solidFill>
                  <a:schemeClr val="tx1"/>
                </a:solidFill>
              </a:rPr>
              <a:t>Snapchat</a:t>
            </a:r>
            <a:r>
              <a:rPr lang="en-GB" dirty="0">
                <a:ln w="0"/>
                <a:solidFill>
                  <a:sysClr val="windowText" lastClr="000000"/>
                </a:solidFill>
              </a:rPr>
              <a:t>  </a:t>
            </a:r>
          </a:p>
          <a:p>
            <a:pPr marL="285750" indent="-285750">
              <a:buFont typeface="Arial" panose="020B0604020202020204" pitchFamily="34" charset="0"/>
              <a:buChar char="•"/>
            </a:pPr>
            <a:r>
              <a:rPr lang="en-GB" dirty="0">
                <a:ln w="0"/>
                <a:solidFill>
                  <a:sysClr val="windowText" lastClr="000000"/>
                </a:solidFill>
              </a:rPr>
              <a:t>this rises to eight in ten among 16-17s</a:t>
            </a:r>
          </a:p>
        </p:txBody>
      </p:sp>
      <p:pic>
        <p:nvPicPr>
          <p:cNvPr id="8" name="Picture 7">
            <a:extLst>
              <a:ext uri="{FF2B5EF4-FFF2-40B4-BE49-F238E27FC236}">
                <a16:creationId xmlns:a16="http://schemas.microsoft.com/office/drawing/2014/main" id="{1CC2B91C-034D-2DCD-F4F5-CA8CDE93EF31}"/>
              </a:ext>
            </a:extLst>
          </p:cNvPr>
          <p:cNvPicPr>
            <a:picLocks noChangeAspect="1"/>
          </p:cNvPicPr>
          <p:nvPr/>
        </p:nvPicPr>
        <p:blipFill>
          <a:blip r:embed="rId3"/>
          <a:stretch>
            <a:fillRect/>
          </a:stretch>
        </p:blipFill>
        <p:spPr>
          <a:xfrm>
            <a:off x="457200" y="1993824"/>
            <a:ext cx="8265294" cy="3854707"/>
          </a:xfrm>
          <a:prstGeom prst="rect">
            <a:avLst/>
          </a:prstGeom>
        </p:spPr>
      </p:pic>
      <p:sp>
        <p:nvSpPr>
          <p:cNvPr id="10" name="TextBox 9">
            <a:extLst>
              <a:ext uri="{FF2B5EF4-FFF2-40B4-BE49-F238E27FC236}">
                <a16:creationId xmlns:a16="http://schemas.microsoft.com/office/drawing/2014/main" id="{C59EAB9B-1A96-360C-B22D-F92794073C99}"/>
              </a:ext>
            </a:extLst>
          </p:cNvPr>
          <p:cNvSpPr txBox="1"/>
          <p:nvPr/>
        </p:nvSpPr>
        <p:spPr>
          <a:xfrm>
            <a:off x="8843386" y="4354811"/>
            <a:ext cx="2998216"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GB" dirty="0">
                <a:solidFill>
                  <a:schemeClr val="tx1"/>
                </a:solidFill>
              </a:rPr>
              <a:t>under a quarter of all 3-4-year-olds use </a:t>
            </a:r>
            <a:r>
              <a:rPr lang="en-GB" b="1" dirty="0">
                <a:solidFill>
                  <a:schemeClr val="tx1"/>
                </a:solidFill>
              </a:rPr>
              <a:t>WhatsApp</a:t>
            </a:r>
          </a:p>
          <a:p>
            <a:pPr marL="285750" indent="-285750">
              <a:buFont typeface="Arial" panose="020B0604020202020204" pitchFamily="34" charset="0"/>
              <a:buChar char="•"/>
            </a:pPr>
            <a:r>
              <a:rPr lang="en-GB" dirty="0">
                <a:solidFill>
                  <a:schemeClr val="tx1"/>
                </a:solidFill>
              </a:rPr>
              <a:t>this rises to over eight in ten of all 16-17-year-olds</a:t>
            </a:r>
          </a:p>
        </p:txBody>
      </p:sp>
      <p:sp>
        <p:nvSpPr>
          <p:cNvPr id="12" name="TextBox 11">
            <a:extLst>
              <a:ext uri="{FF2B5EF4-FFF2-40B4-BE49-F238E27FC236}">
                <a16:creationId xmlns:a16="http://schemas.microsoft.com/office/drawing/2014/main" id="{A0387ABC-B7F3-8B41-C549-35DC15D19E2C}"/>
              </a:ext>
            </a:extLst>
          </p:cNvPr>
          <p:cNvSpPr txBox="1"/>
          <p:nvPr/>
        </p:nvSpPr>
        <p:spPr>
          <a:xfrm>
            <a:off x="1796893" y="6303322"/>
            <a:ext cx="6098874" cy="369332"/>
          </a:xfrm>
          <a:prstGeom prst="rect">
            <a:avLst/>
          </a:prstGeom>
          <a:noFill/>
        </p:spPr>
        <p:txBody>
          <a:bodyPr wrap="square">
            <a:spAutoFit/>
          </a:bodyPr>
          <a:lstStyle/>
          <a:p>
            <a:r>
              <a:rPr lang="en-GB" sz="1800" dirty="0"/>
              <a:t>Go to </a:t>
            </a:r>
            <a:r>
              <a:rPr lang="en-GB" sz="1800" dirty="0">
                <a:hlinkClick r:id="rId4"/>
              </a:rPr>
              <a:t>apps.lgfl.net </a:t>
            </a:r>
            <a:r>
              <a:rPr lang="en-GB" sz="1800" dirty="0"/>
              <a:t>for guidance on apps and social media sites </a:t>
            </a:r>
          </a:p>
        </p:txBody>
      </p:sp>
      <p:pic>
        <p:nvPicPr>
          <p:cNvPr id="6" name="Picture 5" descr="Free did you know speech balloon message illustration">
            <a:extLst>
              <a:ext uri="{FF2B5EF4-FFF2-40B4-BE49-F238E27FC236}">
                <a16:creationId xmlns:a16="http://schemas.microsoft.com/office/drawing/2014/main" id="{DC90DB9F-EDE6-F2ED-BD4C-2890078A6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6379">
            <a:off x="8538868" y="796128"/>
            <a:ext cx="1843111" cy="1843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ree speech bubble talking chat illustration">
            <a:extLst>
              <a:ext uri="{FF2B5EF4-FFF2-40B4-BE49-F238E27FC236}">
                <a16:creationId xmlns:a16="http://schemas.microsoft.com/office/drawing/2014/main" id="{285EB271-8CDE-A61C-FB0D-8D0AD9769C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423" y="19095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877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927EE2-882D-519C-E681-37822FE1AAB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1944210" y="1301813"/>
            <a:ext cx="9939015" cy="707886"/>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r>
              <a:rPr lang="en-GB" sz="2000" dirty="0"/>
              <a:t>Eight in ten (81%) of all children aged 8-17 </a:t>
            </a:r>
            <a:r>
              <a:rPr lang="en-GB" sz="2000" b="1" dirty="0"/>
              <a:t>use at least one social media app/site for following friends</a:t>
            </a:r>
            <a:r>
              <a:rPr lang="en-GB" sz="2000" dirty="0"/>
              <a:t>, people and organisations, reading, liking or sharing content</a:t>
            </a:r>
          </a:p>
        </p:txBody>
      </p:sp>
      <p:sp>
        <p:nvSpPr>
          <p:cNvPr id="3" name="TextBox 2">
            <a:extLst>
              <a:ext uri="{FF2B5EF4-FFF2-40B4-BE49-F238E27FC236}">
                <a16:creationId xmlns:a16="http://schemas.microsoft.com/office/drawing/2014/main" id="{15A05104-042F-58D6-5C32-B7B7DB58329F}"/>
              </a:ext>
            </a:extLst>
          </p:cNvPr>
          <p:cNvSpPr txBox="1"/>
          <p:nvPr/>
        </p:nvSpPr>
        <p:spPr>
          <a:xfrm>
            <a:off x="1873709" y="452104"/>
            <a:ext cx="6699438" cy="523220"/>
          </a:xfrm>
          <a:prstGeom prst="rect">
            <a:avLst/>
          </a:prstGeom>
          <a:noFill/>
        </p:spPr>
        <p:txBody>
          <a:bodyPr wrap="square" rtlCol="0">
            <a:spAutoFit/>
          </a:bodyPr>
          <a:lstStyle/>
          <a:p>
            <a:r>
              <a:rPr lang="en-GB" sz="2800" b="1" dirty="0">
                <a:solidFill>
                  <a:srgbClr val="FF0000"/>
                </a:solidFill>
              </a:rPr>
              <a:t>KNOW WHAT THEY DO </a:t>
            </a:r>
            <a:r>
              <a:rPr lang="en-GB" sz="2800" b="1" dirty="0"/>
              <a:t>on social media? </a:t>
            </a:r>
          </a:p>
        </p:txBody>
      </p:sp>
      <p:sp>
        <p:nvSpPr>
          <p:cNvPr id="5" name="TextBox 4">
            <a:extLst>
              <a:ext uri="{FF2B5EF4-FFF2-40B4-BE49-F238E27FC236}">
                <a16:creationId xmlns:a16="http://schemas.microsoft.com/office/drawing/2014/main" id="{80C73000-9D06-DDA8-EFA6-A6E3027793D8}"/>
              </a:ext>
            </a:extLst>
          </p:cNvPr>
          <p:cNvSpPr txBox="1"/>
          <p:nvPr/>
        </p:nvSpPr>
        <p:spPr>
          <a:xfrm>
            <a:off x="7519968" y="2125231"/>
            <a:ext cx="4333473" cy="646331"/>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r>
              <a:rPr lang="en-GB" b="1"/>
              <a:t>Many used sites and apps like </a:t>
            </a:r>
            <a:r>
              <a:rPr lang="en-GB" b="1">
                <a:solidFill>
                  <a:srgbClr val="C00000"/>
                </a:solidFill>
              </a:rPr>
              <a:t>TikTok</a:t>
            </a:r>
            <a:r>
              <a:rPr lang="en-GB" b="1"/>
              <a:t> and </a:t>
            </a:r>
            <a:r>
              <a:rPr lang="en-GB" b="1">
                <a:solidFill>
                  <a:srgbClr val="C00000"/>
                </a:solidFill>
              </a:rPr>
              <a:t>Instagram</a:t>
            </a:r>
            <a:r>
              <a:rPr lang="en-GB" b="1"/>
              <a:t> to consume content</a:t>
            </a:r>
            <a:endParaRPr lang="en-GB" b="1">
              <a:ln w="0"/>
              <a:solidFill>
                <a:schemeClr val="bg1"/>
              </a:solidFill>
              <a:effectLst>
                <a:outerShdw blurRad="38100" dist="25400" dir="5400000" algn="ctr" rotWithShape="0">
                  <a:srgbClr val="6E747A">
                    <a:alpha val="43000"/>
                  </a:srgbClr>
                </a:outerShdw>
              </a:effectLst>
            </a:endParaRPr>
          </a:p>
        </p:txBody>
      </p:sp>
      <p:sp>
        <p:nvSpPr>
          <p:cNvPr id="10" name="TextBox 9">
            <a:extLst>
              <a:ext uri="{FF2B5EF4-FFF2-40B4-BE49-F238E27FC236}">
                <a16:creationId xmlns:a16="http://schemas.microsoft.com/office/drawing/2014/main" id="{C59EAB9B-1A96-360C-B22D-F92794073C99}"/>
              </a:ext>
            </a:extLst>
          </p:cNvPr>
          <p:cNvSpPr txBox="1"/>
          <p:nvPr/>
        </p:nvSpPr>
        <p:spPr>
          <a:xfrm>
            <a:off x="7519968" y="2998583"/>
            <a:ext cx="4333472" cy="646331"/>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en-GB" b="1">
                <a:solidFill>
                  <a:srgbClr val="C00000"/>
                </a:solidFill>
              </a:rPr>
              <a:t>Snapchat</a:t>
            </a:r>
            <a:r>
              <a:rPr lang="en-GB" b="1"/>
              <a:t> was the most favoured platform to message and communicate with friends</a:t>
            </a:r>
            <a:r>
              <a:rPr lang="en-GB"/>
              <a:t>.</a:t>
            </a:r>
            <a:endParaRPr lang="en-GB" b="1"/>
          </a:p>
        </p:txBody>
      </p:sp>
      <p:sp>
        <p:nvSpPr>
          <p:cNvPr id="12" name="TextBox 11">
            <a:extLst>
              <a:ext uri="{FF2B5EF4-FFF2-40B4-BE49-F238E27FC236}">
                <a16:creationId xmlns:a16="http://schemas.microsoft.com/office/drawing/2014/main" id="{A0387ABC-B7F3-8B41-C549-35DC15D19E2C}"/>
              </a:ext>
            </a:extLst>
          </p:cNvPr>
          <p:cNvSpPr txBox="1"/>
          <p:nvPr/>
        </p:nvSpPr>
        <p:spPr>
          <a:xfrm>
            <a:off x="1531189" y="5962720"/>
            <a:ext cx="6098874" cy="369332"/>
          </a:xfrm>
          <a:prstGeom prst="rect">
            <a:avLst/>
          </a:prstGeom>
          <a:noFill/>
        </p:spPr>
        <p:txBody>
          <a:bodyPr wrap="square">
            <a:spAutoFit/>
          </a:bodyPr>
          <a:lstStyle/>
          <a:p>
            <a:r>
              <a:rPr lang="en-GB" sz="1800" dirty="0"/>
              <a:t>Go to </a:t>
            </a:r>
            <a:r>
              <a:rPr lang="en-GB" sz="1800" dirty="0">
                <a:hlinkClick r:id="rId3"/>
              </a:rPr>
              <a:t>apps.lgfl.net </a:t>
            </a:r>
            <a:r>
              <a:rPr lang="en-GB" sz="1800" dirty="0"/>
              <a:t>for guidance on apps and social media sites </a:t>
            </a:r>
          </a:p>
        </p:txBody>
      </p:sp>
      <p:pic>
        <p:nvPicPr>
          <p:cNvPr id="6" name="Picture 5">
            <a:extLst>
              <a:ext uri="{FF2B5EF4-FFF2-40B4-BE49-F238E27FC236}">
                <a16:creationId xmlns:a16="http://schemas.microsoft.com/office/drawing/2014/main" id="{0AD5F61A-F855-EAFE-022B-047340F880FA}"/>
              </a:ext>
            </a:extLst>
          </p:cNvPr>
          <p:cNvPicPr>
            <a:picLocks noChangeAspect="1"/>
          </p:cNvPicPr>
          <p:nvPr/>
        </p:nvPicPr>
        <p:blipFill rotWithShape="1">
          <a:blip r:embed="rId4"/>
          <a:srcRect t="9159"/>
          <a:stretch/>
        </p:blipFill>
        <p:spPr>
          <a:xfrm>
            <a:off x="1155920" y="2147736"/>
            <a:ext cx="6198045" cy="3763967"/>
          </a:xfrm>
          <a:prstGeom prst="rect">
            <a:avLst/>
          </a:prstGeom>
        </p:spPr>
      </p:pic>
      <p:sp>
        <p:nvSpPr>
          <p:cNvPr id="11" name="Speech Bubble: Rectangle with Corners Rounded 10">
            <a:extLst>
              <a:ext uri="{FF2B5EF4-FFF2-40B4-BE49-F238E27FC236}">
                <a16:creationId xmlns:a16="http://schemas.microsoft.com/office/drawing/2014/main" id="{F0174EF8-3A72-1D4E-2EE3-EA704980334C}"/>
              </a:ext>
            </a:extLst>
          </p:cNvPr>
          <p:cNvSpPr/>
          <p:nvPr/>
        </p:nvSpPr>
        <p:spPr>
          <a:xfrm>
            <a:off x="7519968" y="3840347"/>
            <a:ext cx="4138601" cy="2290130"/>
          </a:xfrm>
          <a:prstGeom prst="wedgeRoundRectCallout">
            <a:avLst>
              <a:gd name="adj1" fmla="val -36294"/>
              <a:gd name="adj2" fmla="val 7636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solidFill>
                  <a:schemeClr val="tx1"/>
                </a:solidFill>
              </a:rPr>
              <a:t>“I don’t think I could live without Snapchat anymore…. I’ve got all my friends on it, and we have like group chats where we all call, like, all the time, and we text each other and Snap each other” </a:t>
            </a:r>
            <a:r>
              <a:rPr lang="en-GB" sz="1600" b="1" dirty="0"/>
              <a:t>Suzy, 12 </a:t>
            </a:r>
            <a:endParaRPr lang="en-GB" b="1" dirty="0"/>
          </a:p>
        </p:txBody>
      </p:sp>
      <p:pic>
        <p:nvPicPr>
          <p:cNvPr id="8" name="Picture 7" descr="Free speech bubble talking chat illustration">
            <a:extLst>
              <a:ext uri="{FF2B5EF4-FFF2-40B4-BE49-F238E27FC236}">
                <a16:creationId xmlns:a16="http://schemas.microsoft.com/office/drawing/2014/main" id="{4C64845E-BDA5-1E4F-E824-2605E2FF5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14" y="22754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591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A2837BB-CFBA-E243-B243-53FBD33570F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182256" y="18491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26" name="Picture 2" descr="Greatest Risk Is Doing Nothing">
            <a:extLst>
              <a:ext uri="{FF2B5EF4-FFF2-40B4-BE49-F238E27FC236}">
                <a16:creationId xmlns:a16="http://schemas.microsoft.com/office/drawing/2014/main" id="{0C2BD382-A946-CE51-DD1B-DFAA79528D0A}"/>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7999298" y="5149165"/>
            <a:ext cx="3417669" cy="170883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9" name="TextBox 8">
            <a:extLst>
              <a:ext uri="{FF2B5EF4-FFF2-40B4-BE49-F238E27FC236}">
                <a16:creationId xmlns:a16="http://schemas.microsoft.com/office/drawing/2014/main" id="{8E73B482-2AEE-2249-EE09-5B388C8880F2}"/>
              </a:ext>
            </a:extLst>
          </p:cNvPr>
          <p:cNvSpPr txBox="1"/>
          <p:nvPr/>
        </p:nvSpPr>
        <p:spPr>
          <a:xfrm>
            <a:off x="498357" y="938172"/>
            <a:ext cx="11006869" cy="400110"/>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endParaRPr lang="en-GB" sz="2000"/>
          </a:p>
        </p:txBody>
      </p:sp>
      <p:sp>
        <p:nvSpPr>
          <p:cNvPr id="3" name="TextBox 2">
            <a:extLst>
              <a:ext uri="{FF2B5EF4-FFF2-40B4-BE49-F238E27FC236}">
                <a16:creationId xmlns:a16="http://schemas.microsoft.com/office/drawing/2014/main" id="{15A05104-042F-58D6-5C32-B7B7DB58329F}"/>
              </a:ext>
            </a:extLst>
          </p:cNvPr>
          <p:cNvSpPr txBox="1"/>
          <p:nvPr/>
        </p:nvSpPr>
        <p:spPr>
          <a:xfrm>
            <a:off x="2318695" y="888524"/>
            <a:ext cx="10409835" cy="523220"/>
          </a:xfrm>
          <a:prstGeom prst="rect">
            <a:avLst/>
          </a:prstGeom>
          <a:noFill/>
        </p:spPr>
        <p:txBody>
          <a:bodyPr wrap="square" rtlCol="0">
            <a:spAutoFit/>
          </a:bodyPr>
          <a:lstStyle/>
          <a:p>
            <a:r>
              <a:rPr lang="en-GB" sz="2800" b="1">
                <a:solidFill>
                  <a:srgbClr val="FF0000"/>
                </a:solidFill>
              </a:rPr>
              <a:t>WHY </a:t>
            </a:r>
            <a:r>
              <a:rPr lang="en-GB" sz="2800" b="1"/>
              <a:t>DOES THIS </a:t>
            </a:r>
            <a:r>
              <a:rPr lang="en-GB" sz="2800" b="1">
                <a:solidFill>
                  <a:srgbClr val="FF0000"/>
                </a:solidFill>
              </a:rPr>
              <a:t>MATTER</a:t>
            </a:r>
            <a:r>
              <a:rPr lang="en-GB" sz="2800" b="1"/>
              <a:t>? </a:t>
            </a:r>
            <a:endParaRPr lang="en-GB" sz="2800" b="1" dirty="0"/>
          </a:p>
        </p:txBody>
      </p:sp>
      <p:sp>
        <p:nvSpPr>
          <p:cNvPr id="4" name="TextBox 3">
            <a:extLst>
              <a:ext uri="{FF2B5EF4-FFF2-40B4-BE49-F238E27FC236}">
                <a16:creationId xmlns:a16="http://schemas.microsoft.com/office/drawing/2014/main" id="{C243BBCD-EC94-80E5-8856-412E6CB68490}"/>
              </a:ext>
            </a:extLst>
          </p:cNvPr>
          <p:cNvSpPr txBox="1"/>
          <p:nvPr/>
        </p:nvSpPr>
        <p:spPr>
          <a:xfrm>
            <a:off x="590550" y="2001584"/>
            <a:ext cx="11327616" cy="3416320"/>
          </a:xfrm>
          <a:prstGeom prst="rect">
            <a:avLst/>
          </a:prstGeom>
          <a:noFill/>
        </p:spPr>
        <p:txBody>
          <a:bodyPr wrap="square" rtlCol="0">
            <a:spAutoFit/>
          </a:bodyPr>
          <a:lstStyle/>
          <a:p>
            <a:pPr marL="285750" indent="-285750">
              <a:buFont typeface="Arial" panose="020B0604020202020204" pitchFamily="34" charset="0"/>
              <a:buChar char="•"/>
            </a:pPr>
            <a:r>
              <a:rPr lang="en-GB" sz="2400" dirty="0">
                <a:highlight>
                  <a:srgbClr val="FFFFFF"/>
                </a:highlight>
              </a:rPr>
              <a:t>Y</a:t>
            </a:r>
            <a:r>
              <a:rPr lang="en-GB" sz="2400" i="0" dirty="0">
                <a:effectLst/>
                <a:highlight>
                  <a:srgbClr val="FFFFFF"/>
                </a:highlight>
              </a:rPr>
              <a:t>oung people </a:t>
            </a:r>
            <a:r>
              <a:rPr lang="en-GB" sz="2400" b="1" i="0" dirty="0">
                <a:effectLst/>
                <a:highlight>
                  <a:srgbClr val="FFFFFF"/>
                </a:highlight>
              </a:rPr>
              <a:t>can</a:t>
            </a:r>
            <a:r>
              <a:rPr lang="en-GB" sz="2400" i="0" dirty="0">
                <a:effectLst/>
                <a:highlight>
                  <a:srgbClr val="FFFFFF"/>
                </a:highlight>
              </a:rPr>
              <a:t> </a:t>
            </a:r>
            <a:r>
              <a:rPr lang="en-GB" sz="2400" b="1" i="0" dirty="0">
                <a:effectLst/>
                <a:highlight>
                  <a:srgbClr val="FFFFFF"/>
                </a:highlight>
              </a:rPr>
              <a:t>get around age restrictions </a:t>
            </a:r>
            <a:r>
              <a:rPr lang="en-GB" sz="2400" i="0" dirty="0">
                <a:effectLst/>
                <a:highlight>
                  <a:srgbClr val="FFFFFF"/>
                </a:highlight>
              </a:rPr>
              <a:t>on apps and websites, increasing the risk of them coming to harm online</a:t>
            </a:r>
            <a:endParaRPr lang="en-GB" sz="2400" dirty="0"/>
          </a:p>
          <a:p>
            <a:pPr marL="285750" indent="-285750">
              <a:buFont typeface="Arial" panose="020B0604020202020204" pitchFamily="34" charset="0"/>
              <a:buChar char="•"/>
            </a:pPr>
            <a:r>
              <a:rPr lang="en-GB" sz="2400" dirty="0">
                <a:highlight>
                  <a:srgbClr val="FFFFFF"/>
                </a:highlight>
              </a:rPr>
              <a:t>M</a:t>
            </a:r>
            <a:r>
              <a:rPr lang="en-GB" sz="2400" i="0" dirty="0">
                <a:effectLst/>
                <a:highlight>
                  <a:srgbClr val="FFFFFF"/>
                </a:highlight>
              </a:rPr>
              <a:t>any children have online profiles that make them appear older than they actually are</a:t>
            </a:r>
            <a:r>
              <a:rPr lang="en-GB" sz="2400" dirty="0">
                <a:highlight>
                  <a:srgbClr val="FFFFFF"/>
                </a:highlight>
              </a:rPr>
              <a:t> – exposing them to </a:t>
            </a:r>
            <a:r>
              <a:rPr lang="en-GB" sz="2400" b="1" dirty="0">
                <a:highlight>
                  <a:srgbClr val="FFFFFF"/>
                </a:highlight>
              </a:rPr>
              <a:t>content inappropriate for their age</a:t>
            </a:r>
          </a:p>
          <a:p>
            <a:pPr marL="285750" indent="-285750">
              <a:buFont typeface="Arial" panose="020B0604020202020204" pitchFamily="34" charset="0"/>
              <a:buChar char="•"/>
            </a:pPr>
            <a:r>
              <a:rPr lang="en-GB" sz="2400" b="1" dirty="0"/>
              <a:t>Addictive algorithms </a:t>
            </a:r>
            <a:r>
              <a:rPr lang="en-GB" sz="2400" b="1" i="0" dirty="0">
                <a:effectLst/>
                <a:latin typeface="Mark Pro"/>
              </a:rPr>
              <a:t>can make it harder to take a break </a:t>
            </a:r>
            <a:r>
              <a:rPr lang="en-GB" sz="2400" i="0" dirty="0">
                <a:effectLst/>
                <a:latin typeface="Mark Pro"/>
              </a:rPr>
              <a:t>and maintain a healthy balance between time on and offline</a:t>
            </a:r>
          </a:p>
          <a:p>
            <a:pPr marL="285750" indent="-285750">
              <a:buFont typeface="Arial" panose="020B0604020202020204" pitchFamily="34" charset="0"/>
              <a:buChar char="•"/>
            </a:pPr>
            <a:r>
              <a:rPr lang="en-GB" sz="2400" dirty="0"/>
              <a:t>Algorithms can also target content similar to what you’ve already selected/liked/shared. This can prevent you from finding new ideas and perspectives, create </a:t>
            </a:r>
            <a:r>
              <a:rPr lang="en-GB" sz="2400" b="1" dirty="0"/>
              <a:t>misinformation </a:t>
            </a:r>
            <a:r>
              <a:rPr lang="en-GB" sz="2400" dirty="0"/>
              <a:t>and </a:t>
            </a:r>
            <a:r>
              <a:rPr lang="en-GB" sz="2400" b="1" dirty="0"/>
              <a:t> reinforce stereotypes</a:t>
            </a:r>
            <a:r>
              <a:rPr lang="en-GB" sz="2400" dirty="0"/>
              <a:t>.</a:t>
            </a:r>
            <a:r>
              <a:rPr lang="en-GB" sz="2400" dirty="0">
                <a:highlight>
                  <a:srgbClr val="FFFF00"/>
                </a:highlight>
              </a:rPr>
              <a:t> </a:t>
            </a:r>
            <a:endParaRPr lang="en-GB" dirty="0"/>
          </a:p>
        </p:txBody>
      </p:sp>
      <p:pic>
        <p:nvPicPr>
          <p:cNvPr id="6" name="Picture 5" descr="Free speech bubble talking chat illustration">
            <a:extLst>
              <a:ext uri="{FF2B5EF4-FFF2-40B4-BE49-F238E27FC236}">
                <a16:creationId xmlns:a16="http://schemas.microsoft.com/office/drawing/2014/main" id="{02DF3CDA-9A44-DEDB-3121-D13126BE9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78" y="41947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553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arental Supervision on Children's Device Usage and Gaming – Azadeh  Forghani, PhD">
            <a:extLst>
              <a:ext uri="{FF2B5EF4-FFF2-40B4-BE49-F238E27FC236}">
                <a16:creationId xmlns:a16="http://schemas.microsoft.com/office/drawing/2014/main" id="{947C7364-0DEE-6AEA-38C6-64C16BCBFEF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01F0E20-350B-35E4-F4FD-44C5E099B5C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3334293" y="1723710"/>
            <a:ext cx="8267157" cy="830997"/>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r>
              <a:rPr lang="en-GB" sz="2400" dirty="0"/>
              <a:t>Nearly six in ten (58%) 8-17s use </a:t>
            </a:r>
            <a:r>
              <a:rPr lang="en-GB" sz="2400" b="1" dirty="0"/>
              <a:t>multiple profiles </a:t>
            </a:r>
            <a:r>
              <a:rPr lang="en-GB" sz="2400" dirty="0"/>
              <a:t>on at least one social media platform:</a:t>
            </a:r>
          </a:p>
        </p:txBody>
      </p:sp>
      <p:sp>
        <p:nvSpPr>
          <p:cNvPr id="3" name="TextBox 2">
            <a:extLst>
              <a:ext uri="{FF2B5EF4-FFF2-40B4-BE49-F238E27FC236}">
                <a16:creationId xmlns:a16="http://schemas.microsoft.com/office/drawing/2014/main" id="{15A05104-042F-58D6-5C32-B7B7DB58329F}"/>
              </a:ext>
            </a:extLst>
          </p:cNvPr>
          <p:cNvSpPr txBox="1"/>
          <p:nvPr/>
        </p:nvSpPr>
        <p:spPr>
          <a:xfrm>
            <a:off x="457200" y="422360"/>
            <a:ext cx="6357056"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dirty="0"/>
              <a:t>What might they NOT BE TELLING YOU? </a:t>
            </a:r>
          </a:p>
        </p:txBody>
      </p:sp>
      <p:sp>
        <p:nvSpPr>
          <p:cNvPr id="11" name="Speech Bubble: Rectangle with Corners Rounded 10">
            <a:extLst>
              <a:ext uri="{FF2B5EF4-FFF2-40B4-BE49-F238E27FC236}">
                <a16:creationId xmlns:a16="http://schemas.microsoft.com/office/drawing/2014/main" id="{F0174EF8-3A72-1D4E-2EE3-EA704980334C}"/>
              </a:ext>
            </a:extLst>
          </p:cNvPr>
          <p:cNvSpPr/>
          <p:nvPr/>
        </p:nvSpPr>
        <p:spPr>
          <a:xfrm>
            <a:off x="3455543" y="2854382"/>
            <a:ext cx="3511387" cy="1964440"/>
          </a:xfrm>
          <a:prstGeom prst="wedgeRoundRectCallout">
            <a:avLst>
              <a:gd name="adj1" fmla="val 48659"/>
              <a:gd name="adj2" fmla="val 7712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dirty="0"/>
              <a:t>(23%) said it was because one account was </a:t>
            </a:r>
            <a:r>
              <a:rPr lang="en-GB" sz="2400" b="1" dirty="0">
                <a:solidFill>
                  <a:srgbClr val="FF0000"/>
                </a:solidFill>
              </a:rPr>
              <a:t>just for parents/family </a:t>
            </a:r>
            <a:r>
              <a:rPr lang="en-GB" sz="2400" dirty="0"/>
              <a:t>to see</a:t>
            </a:r>
          </a:p>
        </p:txBody>
      </p:sp>
      <p:sp>
        <p:nvSpPr>
          <p:cNvPr id="4" name="Speech Bubble: Rectangle with Corners Rounded 3">
            <a:extLst>
              <a:ext uri="{FF2B5EF4-FFF2-40B4-BE49-F238E27FC236}">
                <a16:creationId xmlns:a16="http://schemas.microsoft.com/office/drawing/2014/main" id="{78A40CE8-18B5-E232-BAAF-D2C566E1E770}"/>
              </a:ext>
            </a:extLst>
          </p:cNvPr>
          <p:cNvSpPr/>
          <p:nvPr/>
        </p:nvSpPr>
        <p:spPr>
          <a:xfrm>
            <a:off x="7261247" y="3741185"/>
            <a:ext cx="3700799" cy="2155275"/>
          </a:xfrm>
          <a:prstGeom prst="wedgeRoundRectCallout">
            <a:avLst>
              <a:gd name="adj1" fmla="val -38498"/>
              <a:gd name="adj2" fmla="val 7253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t>13% said one account was </a:t>
            </a:r>
            <a:r>
              <a:rPr lang="en-GB" sz="2400" b="1" dirty="0">
                <a:solidFill>
                  <a:srgbClr val="FF0000"/>
                </a:solidFill>
              </a:rPr>
              <a:t>for the ‘real me’ and another contained edited/filtered posts </a:t>
            </a:r>
            <a:r>
              <a:rPr lang="en-GB" sz="2400" dirty="0"/>
              <a:t>or photos</a:t>
            </a:r>
          </a:p>
        </p:txBody>
      </p:sp>
      <p:pic>
        <p:nvPicPr>
          <p:cNvPr id="8" name="Picture 7" descr="Free did you know speech balloon message illustration">
            <a:extLst>
              <a:ext uri="{FF2B5EF4-FFF2-40B4-BE49-F238E27FC236}">
                <a16:creationId xmlns:a16="http://schemas.microsoft.com/office/drawing/2014/main" id="{D0DF0E09-F27E-759E-717C-4F92040C2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63" y="1105378"/>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12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DF28F8-D864-578A-2543-053AC17624F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757FD8-9FC6-485E-931B-2A7D3B2E460A}"/>
              </a:ext>
            </a:extLst>
          </p:cNvPr>
          <p:cNvSpPr>
            <a:spLocks noGrp="1"/>
          </p:cNvSpPr>
          <p:nvPr>
            <p:ph type="title"/>
          </p:nvPr>
        </p:nvSpPr>
        <p:spPr/>
        <p:txBody>
          <a:bodyPr/>
          <a:lstStyle/>
          <a:p>
            <a:r>
              <a:rPr lang="en-GB" b="1" dirty="0"/>
              <a:t>Warning!</a:t>
            </a:r>
          </a:p>
        </p:txBody>
      </p:sp>
      <p:pic>
        <p:nvPicPr>
          <p:cNvPr id="6" name="Picture 5">
            <a:extLst>
              <a:ext uri="{FF2B5EF4-FFF2-40B4-BE49-F238E27FC236}">
                <a16:creationId xmlns:a16="http://schemas.microsoft.com/office/drawing/2014/main" id="{661EA622-1892-5970-B96F-7522665EE7AB}"/>
              </a:ext>
            </a:extLst>
          </p:cNvPr>
          <p:cNvPicPr>
            <a:picLocks noChangeAspect="1"/>
          </p:cNvPicPr>
          <p:nvPr/>
        </p:nvPicPr>
        <p:blipFill>
          <a:blip r:embed="rId3"/>
          <a:stretch>
            <a:fillRect/>
          </a:stretch>
        </p:blipFill>
        <p:spPr>
          <a:xfrm>
            <a:off x="2977850" y="570961"/>
            <a:ext cx="6417670" cy="6327422"/>
          </a:xfrm>
          <a:prstGeom prst="rect">
            <a:avLst/>
          </a:prstGeom>
        </p:spPr>
      </p:pic>
    </p:spTree>
    <p:extLst>
      <p:ext uri="{BB962C8B-B14F-4D97-AF65-F5344CB8AC3E}">
        <p14:creationId xmlns:p14="http://schemas.microsoft.com/office/powerpoint/2010/main" val="4117281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AB2DF7-A71A-8AF8-640C-EE3157CF6FD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D2A8155-19D0-4BC2-BC4F-D621DDC8DB41}"/>
              </a:ext>
            </a:extLst>
          </p:cNvPr>
          <p:cNvSpPr txBox="1"/>
          <p:nvPr/>
        </p:nvSpPr>
        <p:spPr>
          <a:xfrm>
            <a:off x="2090789" y="862985"/>
            <a:ext cx="5753162" cy="830997"/>
          </a:xfrm>
          <a:prstGeom prst="rect">
            <a:avLst/>
          </a:prstGeom>
          <a:noFill/>
        </p:spPr>
        <p:txBody>
          <a:bodyPr wrap="square" rtlCol="0">
            <a:spAutoFit/>
          </a:bodyPr>
          <a:lstStyle/>
          <a:p>
            <a:r>
              <a:rPr lang="en-GB" sz="2400" dirty="0"/>
              <a:t>Do you know the </a:t>
            </a:r>
            <a:r>
              <a:rPr lang="en-GB" sz="2400" b="1" dirty="0">
                <a:solidFill>
                  <a:srgbClr val="FF0000"/>
                </a:solidFill>
              </a:rPr>
              <a:t>minimum</a:t>
            </a:r>
            <a:r>
              <a:rPr lang="en-GB" sz="2400" b="1" dirty="0"/>
              <a:t> </a:t>
            </a:r>
            <a:r>
              <a:rPr lang="en-GB" sz="2400" b="1" dirty="0">
                <a:solidFill>
                  <a:srgbClr val="FF0000"/>
                </a:solidFill>
              </a:rPr>
              <a:t>age</a:t>
            </a:r>
            <a:r>
              <a:rPr lang="en-GB" sz="2400" b="1" dirty="0"/>
              <a:t> </a:t>
            </a:r>
            <a:r>
              <a:rPr lang="en-GB" sz="2400" dirty="0"/>
              <a:t>to use this?</a:t>
            </a:r>
          </a:p>
          <a:p>
            <a:r>
              <a:rPr lang="en-GB" sz="2400" dirty="0"/>
              <a:t>What are the </a:t>
            </a:r>
            <a:r>
              <a:rPr lang="en-GB" sz="2400" b="1" dirty="0">
                <a:solidFill>
                  <a:srgbClr val="FF0000"/>
                </a:solidFill>
              </a:rPr>
              <a:t>risks</a:t>
            </a:r>
            <a:r>
              <a:rPr lang="en-GB" sz="2400" dirty="0"/>
              <a:t>?</a:t>
            </a:r>
          </a:p>
        </p:txBody>
      </p:sp>
      <p:sp>
        <p:nvSpPr>
          <p:cNvPr id="5" name="TextBox 4">
            <a:extLst>
              <a:ext uri="{FF2B5EF4-FFF2-40B4-BE49-F238E27FC236}">
                <a16:creationId xmlns:a16="http://schemas.microsoft.com/office/drawing/2014/main" id="{F634618F-B00C-A034-FB2C-933970C15598}"/>
              </a:ext>
            </a:extLst>
          </p:cNvPr>
          <p:cNvSpPr txBox="1"/>
          <p:nvPr/>
        </p:nvSpPr>
        <p:spPr>
          <a:xfrm>
            <a:off x="2090789" y="442874"/>
            <a:ext cx="4576341" cy="523220"/>
          </a:xfrm>
          <a:prstGeom prst="rect">
            <a:avLst/>
          </a:prstGeom>
          <a:noFill/>
        </p:spPr>
        <p:txBody>
          <a:bodyPr wrap="square">
            <a:spAutoFit/>
          </a:bodyPr>
          <a:lstStyle/>
          <a:p>
            <a:r>
              <a:rPr lang="en-GB" sz="2800" b="1" dirty="0"/>
              <a:t>What about </a:t>
            </a:r>
            <a:r>
              <a:rPr lang="en-GB" sz="2800" b="1" dirty="0">
                <a:solidFill>
                  <a:srgbClr val="FF0000"/>
                </a:solidFill>
              </a:rPr>
              <a:t>WHATSAPP</a:t>
            </a:r>
            <a:r>
              <a:rPr lang="en-GB" sz="2800" dirty="0"/>
              <a:t>?</a:t>
            </a:r>
            <a:endParaRPr lang="en-GB" dirty="0"/>
          </a:p>
        </p:txBody>
      </p:sp>
      <p:pic>
        <p:nvPicPr>
          <p:cNvPr id="7" name="Picture 6">
            <a:extLst>
              <a:ext uri="{FF2B5EF4-FFF2-40B4-BE49-F238E27FC236}">
                <a16:creationId xmlns:a16="http://schemas.microsoft.com/office/drawing/2014/main" id="{10C5D629-A9A1-C97D-3FC8-8033DD2E3F6D}"/>
              </a:ext>
            </a:extLst>
          </p:cNvPr>
          <p:cNvPicPr>
            <a:picLocks noChangeAspect="1"/>
          </p:cNvPicPr>
          <p:nvPr/>
        </p:nvPicPr>
        <p:blipFill>
          <a:blip r:embed="rId3"/>
          <a:stretch>
            <a:fillRect/>
          </a:stretch>
        </p:blipFill>
        <p:spPr>
          <a:xfrm>
            <a:off x="10101211" y="746896"/>
            <a:ext cx="1206562" cy="971600"/>
          </a:xfrm>
          <a:prstGeom prst="rect">
            <a:avLst/>
          </a:prstGeom>
        </p:spPr>
      </p:pic>
      <p:graphicFrame>
        <p:nvGraphicFramePr>
          <p:cNvPr id="2" name="Table 1">
            <a:extLst>
              <a:ext uri="{FF2B5EF4-FFF2-40B4-BE49-F238E27FC236}">
                <a16:creationId xmlns:a16="http://schemas.microsoft.com/office/drawing/2014/main" id="{6B2AF9EF-B0F0-1481-6E91-618761B681BA}"/>
              </a:ext>
            </a:extLst>
          </p:cNvPr>
          <p:cNvGraphicFramePr>
            <a:graphicFrameLocks noGrp="1"/>
          </p:cNvGraphicFramePr>
          <p:nvPr>
            <p:extLst>
              <p:ext uri="{D42A27DB-BD31-4B8C-83A1-F6EECF244321}">
                <p14:modId xmlns:p14="http://schemas.microsoft.com/office/powerpoint/2010/main" val="4122920449"/>
              </p:ext>
            </p:extLst>
          </p:nvPr>
        </p:nvGraphicFramePr>
        <p:xfrm>
          <a:off x="680521" y="2961167"/>
          <a:ext cx="11100257" cy="3370137"/>
        </p:xfrm>
        <a:graphic>
          <a:graphicData uri="http://schemas.openxmlformats.org/drawingml/2006/table">
            <a:tbl>
              <a:tblPr firstRow="1" bandRow="1">
                <a:tableStyleId>{2D5ABB26-0587-4C30-8999-92F81FD0307C}</a:tableStyleId>
              </a:tblPr>
              <a:tblGrid>
                <a:gridCol w="2737769">
                  <a:extLst>
                    <a:ext uri="{9D8B030D-6E8A-4147-A177-3AD203B41FA5}">
                      <a16:colId xmlns:a16="http://schemas.microsoft.com/office/drawing/2014/main" val="1409731868"/>
                    </a:ext>
                  </a:extLst>
                </a:gridCol>
                <a:gridCol w="8362488">
                  <a:extLst>
                    <a:ext uri="{9D8B030D-6E8A-4147-A177-3AD203B41FA5}">
                      <a16:colId xmlns:a16="http://schemas.microsoft.com/office/drawing/2014/main" val="260028958"/>
                    </a:ext>
                  </a:extLst>
                </a:gridCol>
              </a:tblGrid>
              <a:tr h="748857">
                <a:tc>
                  <a:txBody>
                    <a:bodyPr/>
                    <a:lstStyle/>
                    <a:p>
                      <a:r>
                        <a:rPr lang="en-GB" sz="2000" b="1" dirty="0"/>
                        <a:t>Unwanted contact </a:t>
                      </a:r>
                      <a:endParaRPr lang="en-GB" sz="2000" dirty="0"/>
                    </a:p>
                  </a:txBody>
                  <a:tcPr/>
                </a:tc>
                <a:tc>
                  <a:txBody>
                    <a:bodyPr/>
                    <a:lstStyle/>
                    <a:p>
                      <a:r>
                        <a:rPr lang="en-GB" sz="1800" b="0" dirty="0"/>
                        <a:t>to contact somebody on WhatsApp, all you need is their phone number, which could expose you to unwanted messages or calls</a:t>
                      </a:r>
                      <a:endParaRPr lang="en-GB" b="0" dirty="0"/>
                    </a:p>
                  </a:txBody>
                  <a:tcPr/>
                </a:tc>
                <a:extLst>
                  <a:ext uri="{0D108BD9-81ED-4DB2-BD59-A6C34878D82A}">
                    <a16:rowId xmlns:a16="http://schemas.microsoft.com/office/drawing/2014/main" val="880699579"/>
                  </a:ext>
                </a:extLst>
              </a:tr>
              <a:tr h="370840">
                <a:tc>
                  <a:txBody>
                    <a:bodyPr/>
                    <a:lstStyle/>
                    <a:p>
                      <a:r>
                        <a:rPr lang="en-GB" sz="2000" b="1" dirty="0"/>
                        <a:t>Inappropriate content</a:t>
                      </a:r>
                      <a:endParaRPr lang="en-GB" sz="2000" dirty="0"/>
                    </a:p>
                  </a:txBody>
                  <a:tcPr/>
                </a:tc>
                <a:tc>
                  <a:txBody>
                    <a:bodyPr/>
                    <a:lstStyle/>
                    <a:p>
                      <a:pPr marL="0" indent="0">
                        <a:buFont typeface="Arial" panose="020B0604020202020204" pitchFamily="34" charset="0"/>
                        <a:buNone/>
                      </a:pPr>
                      <a:r>
                        <a:rPr lang="en-GB" sz="1800" dirty="0"/>
                        <a:t>messages are end-to-end encrypted which means that the content cannot be monitored. This means that your child could see or hear harmful or upsetting content e.g. pornography or violence.</a:t>
                      </a:r>
                    </a:p>
                  </a:txBody>
                  <a:tcPr/>
                </a:tc>
                <a:extLst>
                  <a:ext uri="{0D108BD9-81ED-4DB2-BD59-A6C34878D82A}">
                    <a16:rowId xmlns:a16="http://schemas.microsoft.com/office/drawing/2014/main" val="1153979328"/>
                  </a:ext>
                </a:extLst>
              </a:tr>
              <a:tr h="370840">
                <a:tc>
                  <a:txBody>
                    <a:bodyPr/>
                    <a:lstStyle/>
                    <a:p>
                      <a:r>
                        <a:rPr lang="en-GB" sz="2000" b="1" dirty="0"/>
                        <a:t>Location sharing </a:t>
                      </a:r>
                      <a:endParaRPr lang="en-GB" sz="2000" dirty="0"/>
                    </a:p>
                  </a:txBody>
                  <a:tcPr/>
                </a:tc>
                <a:tc>
                  <a:txBody>
                    <a:bodyPr/>
                    <a:lstStyle/>
                    <a:p>
                      <a:pPr marL="0" indent="0">
                        <a:buFont typeface="Arial" panose="020B0604020202020204" pitchFamily="34" charset="0"/>
                        <a:buNone/>
                      </a:pPr>
                      <a:r>
                        <a:rPr lang="en-GB" sz="1800" dirty="0"/>
                        <a:t>live location feature means that your child could reveal their current location to others</a:t>
                      </a:r>
                    </a:p>
                  </a:txBody>
                  <a:tcPr/>
                </a:tc>
                <a:extLst>
                  <a:ext uri="{0D108BD9-81ED-4DB2-BD59-A6C34878D82A}">
                    <a16:rowId xmlns:a16="http://schemas.microsoft.com/office/drawing/2014/main" val="1875568427"/>
                  </a:ext>
                </a:extLst>
              </a:tr>
              <a:tr h="370840">
                <a:tc>
                  <a:txBody>
                    <a:bodyPr/>
                    <a:lstStyle/>
                    <a:p>
                      <a:r>
                        <a:rPr lang="en-GB" sz="2000" b="1" dirty="0"/>
                        <a:t>Cyberbullying</a:t>
                      </a:r>
                      <a:r>
                        <a:rPr lang="en-GB" sz="2000" dirty="0"/>
                        <a:t> </a:t>
                      </a:r>
                    </a:p>
                  </a:txBody>
                  <a:tcPr/>
                </a:tc>
                <a:tc>
                  <a:txBody>
                    <a:bodyPr/>
                    <a:lstStyle/>
                    <a:p>
                      <a:r>
                        <a:rPr lang="en-GB" sz="1800" dirty="0"/>
                        <a:t>children could be bullied, feel left out or deliberately excluded or removed from groups </a:t>
                      </a:r>
                      <a:endParaRPr lang="en-GB" dirty="0"/>
                    </a:p>
                  </a:txBody>
                  <a:tcPr/>
                </a:tc>
                <a:extLst>
                  <a:ext uri="{0D108BD9-81ED-4DB2-BD59-A6C34878D82A}">
                    <a16:rowId xmlns:a16="http://schemas.microsoft.com/office/drawing/2014/main" val="2870511947"/>
                  </a:ext>
                </a:extLst>
              </a:tr>
              <a:tr h="370840">
                <a:tc>
                  <a:txBody>
                    <a:bodyPr/>
                    <a:lstStyle/>
                    <a:p>
                      <a:r>
                        <a:rPr lang="en-GB" sz="2000" b="1" dirty="0"/>
                        <a:t>Oversharing</a:t>
                      </a:r>
                      <a:r>
                        <a:rPr lang="en-GB" sz="2000" dirty="0"/>
                        <a:t> </a:t>
                      </a:r>
                    </a:p>
                  </a:txBody>
                  <a:tcPr/>
                </a:tc>
                <a:tc>
                  <a:txBody>
                    <a:bodyPr/>
                    <a:lstStyle/>
                    <a:p>
                      <a:r>
                        <a:rPr lang="en-GB" sz="1800" dirty="0"/>
                        <a:t>privacy features, such as disappearing and ‘view once’ messages, might mean that your child feels safe to reveal private or risky information or images. However, there is always a risk that this could be copied and shared</a:t>
                      </a:r>
                      <a:endParaRPr lang="en-GB" dirty="0"/>
                    </a:p>
                  </a:txBody>
                  <a:tcPr/>
                </a:tc>
                <a:extLst>
                  <a:ext uri="{0D108BD9-81ED-4DB2-BD59-A6C34878D82A}">
                    <a16:rowId xmlns:a16="http://schemas.microsoft.com/office/drawing/2014/main" val="1105033003"/>
                  </a:ext>
                </a:extLst>
              </a:tr>
            </a:tbl>
          </a:graphicData>
        </a:graphic>
      </p:graphicFrame>
      <p:pic>
        <p:nvPicPr>
          <p:cNvPr id="6" name="Picture 5" descr="Free speech bubble talking chat illustration">
            <a:extLst>
              <a:ext uri="{FF2B5EF4-FFF2-40B4-BE49-F238E27FC236}">
                <a16:creationId xmlns:a16="http://schemas.microsoft.com/office/drawing/2014/main" id="{E60A0C63-1D4F-B73A-F06E-D62E18B3B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2" descr="Greatest Risk Is Doing Nothing">
            <a:extLst>
              <a:ext uri="{FF2B5EF4-FFF2-40B4-BE49-F238E27FC236}">
                <a16:creationId xmlns:a16="http://schemas.microsoft.com/office/drawing/2014/main" id="{53ECEFA5-A997-FDB0-801A-22C34A152584}"/>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1335429" y="1766882"/>
            <a:ext cx="2865868" cy="143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914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Online Media 2" title="Whats Up Group Chat Kicking hi res captions">
            <a:hlinkClick r:id="" action="ppaction://media"/>
            <a:extLst>
              <a:ext uri="{FF2B5EF4-FFF2-40B4-BE49-F238E27FC236}">
                <a16:creationId xmlns:a16="http://schemas.microsoft.com/office/drawing/2014/main" id="{1A229B6C-18D1-7DF3-68E4-121CEFFCDB33}"/>
              </a:ext>
            </a:extLst>
          </p:cNvPr>
          <p:cNvPicPr>
            <a:picLocks noRot="1" noChangeAspect="1"/>
          </p:cNvPicPr>
          <p:nvPr>
            <a:videoFile r:link="rId1"/>
          </p:nvPr>
        </p:nvPicPr>
        <p:blipFill>
          <a:blip r:embed="rId4"/>
          <a:stretch>
            <a:fillRect/>
          </a:stretch>
        </p:blipFill>
        <p:spPr>
          <a:xfrm>
            <a:off x="0" y="-9525"/>
            <a:ext cx="12192000" cy="6858000"/>
          </a:xfrm>
          <a:prstGeom prst="rect">
            <a:avLst/>
          </a:prstGeom>
        </p:spPr>
      </p:pic>
    </p:spTree>
    <p:extLst>
      <p:ext uri="{BB962C8B-B14F-4D97-AF65-F5344CB8AC3E}">
        <p14:creationId xmlns:p14="http://schemas.microsoft.com/office/powerpoint/2010/main" val="32252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9E44123-D904-BF68-B932-4ADC572CCAD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34618F-B00C-A034-FB2C-933970C1559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4400" kern="1200" dirty="0">
                <a:solidFill>
                  <a:srgbClr val="FFFFFF"/>
                </a:solidFill>
                <a:latin typeface="+mj-lt"/>
                <a:ea typeface="+mj-ea"/>
                <a:cs typeface="+mj-cs"/>
              </a:rPr>
              <a:t>What can you do?</a:t>
            </a:r>
          </a:p>
        </p:txBody>
      </p:sp>
      <p:pic>
        <p:nvPicPr>
          <p:cNvPr id="13" name="Picture 12">
            <a:extLst>
              <a:ext uri="{FF2B5EF4-FFF2-40B4-BE49-F238E27FC236}">
                <a16:creationId xmlns:a16="http://schemas.microsoft.com/office/drawing/2014/main" id="{0D6DF512-EA9D-EB32-A683-1D771E6ABD3B}"/>
              </a:ext>
            </a:extLst>
          </p:cNvPr>
          <p:cNvPicPr>
            <a:picLocks noChangeAspect="1"/>
          </p:cNvPicPr>
          <p:nvPr/>
        </p:nvPicPr>
        <p:blipFill>
          <a:blip r:embed="rId3"/>
          <a:stretch>
            <a:fillRect/>
          </a:stretch>
        </p:blipFill>
        <p:spPr>
          <a:xfrm>
            <a:off x="6736153" y="359244"/>
            <a:ext cx="4427147" cy="556873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7CF9CC3-700C-42AA-A736-CF685CD1DE66}"/>
              </a:ext>
            </a:extLst>
          </p:cNvPr>
          <p:cNvSpPr txBox="1"/>
          <p:nvPr/>
        </p:nvSpPr>
        <p:spPr>
          <a:xfrm>
            <a:off x="1532875" y="6212205"/>
            <a:ext cx="10493928" cy="646331"/>
          </a:xfrm>
          <a:prstGeom prst="rect">
            <a:avLst/>
          </a:prstGeom>
          <a:noFill/>
        </p:spPr>
        <p:txBody>
          <a:bodyPr wrap="square">
            <a:spAutoFit/>
          </a:bodyPr>
          <a:lstStyle/>
          <a:p>
            <a:r>
              <a:rPr lang="en-GB" dirty="0"/>
              <a:t>Visit </a:t>
            </a:r>
            <a:r>
              <a:rPr lang="en-GB" dirty="0">
                <a:hlinkClick r:id="rId4"/>
              </a:rPr>
              <a:t>https://www.internetmatters.org/resources/whatsapp-safety-a-how-to-guide-for-parents/#whatsapp-safety-tips</a:t>
            </a:r>
            <a:r>
              <a:rPr lang="en-GB" dirty="0"/>
              <a:t>   for advice for parents</a:t>
            </a:r>
            <a:endParaRPr lang="en-GB" sz="2400" dirty="0"/>
          </a:p>
        </p:txBody>
      </p:sp>
      <p:pic>
        <p:nvPicPr>
          <p:cNvPr id="3" name="Picture 4" descr="Free dialog tip advice illustration">
            <a:extLst>
              <a:ext uri="{FF2B5EF4-FFF2-40B4-BE49-F238E27FC236}">
                <a16:creationId xmlns:a16="http://schemas.microsoft.com/office/drawing/2014/main" id="{D10A84CF-3E82-0810-CCBD-55020D19F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947" y="359244"/>
            <a:ext cx="2628900" cy="186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51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0A7C09C-511D-F3F0-3C0F-AAF12820925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EB9A814-C207-4A86-9B1F-955D65F169F4}"/>
              </a:ext>
            </a:extLst>
          </p:cNvPr>
          <p:cNvSpPr txBox="1"/>
          <p:nvPr/>
        </p:nvSpPr>
        <p:spPr>
          <a:xfrm>
            <a:off x="8960527" y="6199430"/>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2024</a:t>
            </a:r>
            <a:endParaRPr lang="en-GB" sz="1400" dirty="0"/>
          </a:p>
        </p:txBody>
      </p:sp>
      <p:pic>
        <p:nvPicPr>
          <p:cNvPr id="4" name="Picture 3">
            <a:extLst>
              <a:ext uri="{FF2B5EF4-FFF2-40B4-BE49-F238E27FC236}">
                <a16:creationId xmlns:a16="http://schemas.microsoft.com/office/drawing/2014/main" id="{2750D9F8-7548-EB36-3653-6E5B6FB2338F}"/>
              </a:ext>
            </a:extLst>
          </p:cNvPr>
          <p:cNvPicPr>
            <a:picLocks noChangeAspect="1"/>
          </p:cNvPicPr>
          <p:nvPr/>
        </p:nvPicPr>
        <p:blipFill>
          <a:blip r:embed="rId3"/>
          <a:stretch>
            <a:fillRect/>
          </a:stretch>
        </p:blipFill>
        <p:spPr>
          <a:xfrm>
            <a:off x="1890944" y="2572793"/>
            <a:ext cx="8771796" cy="3383991"/>
          </a:xfrm>
          <a:prstGeom prst="rect">
            <a:avLst/>
          </a:prstGeom>
        </p:spPr>
      </p:pic>
      <p:sp>
        <p:nvSpPr>
          <p:cNvPr id="12" name="TextBox 11">
            <a:extLst>
              <a:ext uri="{FF2B5EF4-FFF2-40B4-BE49-F238E27FC236}">
                <a16:creationId xmlns:a16="http://schemas.microsoft.com/office/drawing/2014/main" id="{37CF9CC3-700C-42AA-A736-CF685CD1DE66}"/>
              </a:ext>
            </a:extLst>
          </p:cNvPr>
          <p:cNvSpPr txBox="1"/>
          <p:nvPr/>
        </p:nvSpPr>
        <p:spPr>
          <a:xfrm>
            <a:off x="1890944" y="6193369"/>
            <a:ext cx="5874315" cy="461665"/>
          </a:xfrm>
          <a:prstGeom prst="rect">
            <a:avLst/>
          </a:prstGeom>
          <a:noFill/>
        </p:spPr>
        <p:txBody>
          <a:bodyPr wrap="square">
            <a:spAutoFit/>
          </a:bodyPr>
          <a:lstStyle/>
          <a:p>
            <a:r>
              <a:rPr lang="en-GB" sz="2400" dirty="0"/>
              <a:t> Visit </a:t>
            </a:r>
            <a:r>
              <a:rPr lang="en-GB" sz="2400" dirty="0">
                <a:hlinkClick r:id="rId4"/>
              </a:rPr>
              <a:t>gaming.lgfl.net </a:t>
            </a:r>
            <a:r>
              <a:rPr lang="en-GB" sz="2400" dirty="0"/>
              <a:t>for advice and activities</a:t>
            </a:r>
          </a:p>
        </p:txBody>
      </p:sp>
      <p:sp>
        <p:nvSpPr>
          <p:cNvPr id="3" name="TextBox 2">
            <a:extLst>
              <a:ext uri="{FF2B5EF4-FFF2-40B4-BE49-F238E27FC236}">
                <a16:creationId xmlns:a16="http://schemas.microsoft.com/office/drawing/2014/main" id="{9D2A8155-19D0-4BC2-BC4F-D621DDC8DB41}"/>
              </a:ext>
            </a:extLst>
          </p:cNvPr>
          <p:cNvSpPr txBox="1"/>
          <p:nvPr/>
        </p:nvSpPr>
        <p:spPr>
          <a:xfrm>
            <a:off x="1917038" y="1345262"/>
            <a:ext cx="10219569"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a:t>Are you familiar with who they are in </a:t>
            </a:r>
            <a:r>
              <a:rPr lang="en-GB" sz="2000" b="1" dirty="0">
                <a:solidFill>
                  <a:srgbClr val="FF0000"/>
                </a:solidFill>
              </a:rPr>
              <a:t>contact</a:t>
            </a:r>
            <a:r>
              <a:rPr lang="en-GB" sz="2000" dirty="0"/>
              <a:t> with whilst playing games?</a:t>
            </a:r>
          </a:p>
          <a:p>
            <a:pPr marL="342900" indent="-342900">
              <a:buFont typeface="Arial" panose="020B0604020202020204" pitchFamily="34" charset="0"/>
              <a:buChar char="•"/>
            </a:pPr>
            <a:r>
              <a:rPr lang="en-GB" sz="2000" dirty="0"/>
              <a:t>Have you asked about the </a:t>
            </a:r>
            <a:r>
              <a:rPr lang="en-GB" sz="2000" b="1" dirty="0">
                <a:solidFill>
                  <a:srgbClr val="FF0000"/>
                </a:solidFill>
              </a:rPr>
              <a:t>chat</a:t>
            </a:r>
            <a:r>
              <a:rPr lang="en-GB" sz="2000" dirty="0"/>
              <a:t> facility? </a:t>
            </a:r>
          </a:p>
          <a:p>
            <a:pPr marL="342900" indent="-342900">
              <a:buFont typeface="Arial" panose="020B0604020202020204" pitchFamily="34" charset="0"/>
              <a:buChar char="•"/>
            </a:pPr>
            <a:r>
              <a:rPr lang="en-GB" sz="2000" dirty="0"/>
              <a:t>Do you know the </a:t>
            </a:r>
            <a:r>
              <a:rPr lang="en-GB" sz="2000" b="1" dirty="0">
                <a:solidFill>
                  <a:srgbClr val="FF0000"/>
                </a:solidFill>
              </a:rPr>
              <a:t>content</a:t>
            </a:r>
            <a:r>
              <a:rPr lang="en-GB" sz="2000" dirty="0"/>
              <a:t> and </a:t>
            </a:r>
            <a:r>
              <a:rPr lang="en-GB" sz="2000" b="1" dirty="0">
                <a:solidFill>
                  <a:srgbClr val="FF0000"/>
                </a:solidFill>
              </a:rPr>
              <a:t>age</a:t>
            </a:r>
            <a:r>
              <a:rPr lang="en-GB" sz="2000" dirty="0">
                <a:solidFill>
                  <a:srgbClr val="FF0000"/>
                </a:solidFill>
              </a:rPr>
              <a:t> </a:t>
            </a:r>
            <a:r>
              <a:rPr lang="en-GB" sz="2000" b="1" dirty="0">
                <a:solidFill>
                  <a:srgbClr val="FF0000"/>
                </a:solidFill>
              </a:rPr>
              <a:t>restrictions</a:t>
            </a:r>
            <a:r>
              <a:rPr lang="en-GB" sz="2000" dirty="0">
                <a:solidFill>
                  <a:srgbClr val="FF0000"/>
                </a:solidFill>
              </a:rPr>
              <a:t> </a:t>
            </a:r>
            <a:r>
              <a:rPr lang="en-GB" sz="2000" dirty="0"/>
              <a:t>for these games? </a:t>
            </a:r>
          </a:p>
        </p:txBody>
      </p:sp>
      <p:sp>
        <p:nvSpPr>
          <p:cNvPr id="5" name="TextBox 4">
            <a:extLst>
              <a:ext uri="{FF2B5EF4-FFF2-40B4-BE49-F238E27FC236}">
                <a16:creationId xmlns:a16="http://schemas.microsoft.com/office/drawing/2014/main" id="{F634618F-B00C-A034-FB2C-933970C15598}"/>
              </a:ext>
            </a:extLst>
          </p:cNvPr>
          <p:cNvSpPr txBox="1"/>
          <p:nvPr/>
        </p:nvSpPr>
        <p:spPr>
          <a:xfrm>
            <a:off x="1890944" y="406083"/>
            <a:ext cx="10082593" cy="954107"/>
          </a:xfrm>
          <a:prstGeom prst="rect">
            <a:avLst/>
          </a:prstGeom>
          <a:noFill/>
        </p:spPr>
        <p:txBody>
          <a:bodyPr wrap="square">
            <a:spAutoFit/>
          </a:bodyPr>
          <a:lstStyle/>
          <a:p>
            <a:r>
              <a:rPr lang="en-GB" sz="2800" b="1" dirty="0"/>
              <a:t>Do you know the </a:t>
            </a:r>
            <a:r>
              <a:rPr lang="en-GB" sz="2800" b="1" dirty="0">
                <a:solidFill>
                  <a:srgbClr val="FF0000"/>
                </a:solidFill>
              </a:rPr>
              <a:t>DIFFERENCE</a:t>
            </a:r>
            <a:r>
              <a:rPr lang="en-GB" sz="2800" b="1" dirty="0"/>
              <a:t> between an </a:t>
            </a:r>
            <a:r>
              <a:rPr lang="en-GB" sz="2800" b="1" dirty="0">
                <a:solidFill>
                  <a:srgbClr val="FF0000"/>
                </a:solidFill>
              </a:rPr>
              <a:t>‘ONLINE’ FRIEND </a:t>
            </a:r>
            <a:r>
              <a:rPr lang="en-GB" sz="2800" b="1" dirty="0"/>
              <a:t>and a real one? How does this differ from your </a:t>
            </a:r>
            <a:r>
              <a:rPr lang="en-GB" sz="2800" b="1" dirty="0">
                <a:solidFill>
                  <a:srgbClr val="FF0000"/>
                </a:solidFill>
              </a:rPr>
              <a:t>CHILD’S VIEW</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B9B9A6AC-C3F7-A4F6-A434-242242081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61" y="295193"/>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10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3872416-A987-A534-8CE6-1660CF67B16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2A8155-19D0-4BC2-BC4F-D621DDC8DB41}"/>
              </a:ext>
            </a:extLst>
          </p:cNvPr>
          <p:cNvSpPr txBox="1"/>
          <p:nvPr/>
        </p:nvSpPr>
        <p:spPr>
          <a:xfrm>
            <a:off x="579120" y="1251292"/>
            <a:ext cx="12028414" cy="4467057"/>
          </a:xfrm>
          <a:prstGeom prst="rect">
            <a:avLst/>
          </a:prstGeom>
          <a:noFill/>
        </p:spPr>
        <p:txBody>
          <a:bodyPr wrap="square" rtlCol="0">
            <a:spAutoFit/>
          </a:bodyPr>
          <a:lstStyle/>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ASK</a:t>
            </a:r>
            <a:r>
              <a:rPr lang="en-GB" sz="2400" b="1" i="0" dirty="0">
                <a:solidFill>
                  <a:srgbClr val="253045"/>
                </a:solidFill>
                <a:effectLst/>
                <a:highlight>
                  <a:srgbClr val="FFFFFF"/>
                </a:highlight>
                <a:latin typeface="inherit"/>
              </a:rPr>
              <a:t> </a:t>
            </a:r>
            <a:r>
              <a:rPr lang="en-GB" sz="2400" b="0" i="0" dirty="0">
                <a:effectLst/>
                <a:highlight>
                  <a:srgbClr val="FFFFFF"/>
                </a:highlight>
                <a:latin typeface="inherit"/>
              </a:rPr>
              <a:t>what type of games your child enjoys – are they </a:t>
            </a:r>
            <a:r>
              <a:rPr lang="en-GB" sz="2400" b="1" i="0" dirty="0">
                <a:effectLst/>
                <a:highlight>
                  <a:srgbClr val="FFFFFF"/>
                </a:highlight>
                <a:latin typeface="inherit"/>
              </a:rPr>
              <a:t>age-appropriate</a:t>
            </a:r>
            <a:r>
              <a:rPr lang="en-GB" sz="2400" b="0" i="0" dirty="0">
                <a:effectLst/>
                <a:highlight>
                  <a:srgbClr val="FFFFFF"/>
                </a:highlight>
                <a:latin typeface="inherit"/>
              </a:rPr>
              <a:t>?</a:t>
            </a:r>
            <a:endParaRPr lang="en-GB" sz="2400" dirty="0">
              <a:highlight>
                <a:srgbClr val="FFFFFF"/>
              </a:highlight>
              <a:latin typeface="inherit"/>
            </a:endParaRPr>
          </a:p>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PLAY</a:t>
            </a:r>
            <a:r>
              <a:rPr lang="en-GB" sz="2400" b="1" i="0" dirty="0">
                <a:effectLst/>
                <a:highlight>
                  <a:srgbClr val="FFFFFF"/>
                </a:highlight>
                <a:latin typeface="inherit"/>
              </a:rPr>
              <a:t> </a:t>
            </a:r>
            <a:r>
              <a:rPr lang="en-GB" sz="2400" i="0" dirty="0">
                <a:effectLst/>
                <a:highlight>
                  <a:srgbClr val="FFFFFF"/>
                </a:highlight>
                <a:latin typeface="inherit"/>
              </a:rPr>
              <a:t>games together - </a:t>
            </a:r>
            <a:r>
              <a:rPr lang="en-GB" sz="2400" b="0" i="0" dirty="0">
                <a:effectLst/>
                <a:highlight>
                  <a:srgbClr val="FFFFFF"/>
                </a:highlight>
                <a:latin typeface="inherit"/>
              </a:rPr>
              <a:t>keep the tech in </a:t>
            </a:r>
            <a:r>
              <a:rPr lang="en-GB" sz="2400" b="1" i="0" dirty="0">
                <a:effectLst/>
                <a:highlight>
                  <a:srgbClr val="FFFFFF"/>
                </a:highlight>
                <a:latin typeface="inherit"/>
              </a:rPr>
              <a:t>shared spaces </a:t>
            </a:r>
            <a:r>
              <a:rPr lang="en-GB" sz="2400" b="0" i="0" dirty="0">
                <a:effectLst/>
                <a:highlight>
                  <a:srgbClr val="FFFFFF"/>
                </a:highlight>
                <a:latin typeface="inherit"/>
              </a:rPr>
              <a:t>rather than bedrooms</a:t>
            </a:r>
          </a:p>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TALK</a:t>
            </a:r>
            <a:r>
              <a:rPr lang="en-GB" sz="2400" b="1" i="0" dirty="0">
                <a:effectLst/>
                <a:highlight>
                  <a:srgbClr val="FFFFFF"/>
                </a:highlight>
                <a:latin typeface="inherit"/>
              </a:rPr>
              <a:t> </a:t>
            </a:r>
            <a:r>
              <a:rPr lang="en-GB" sz="2400" b="0" i="0" dirty="0">
                <a:effectLst/>
                <a:highlight>
                  <a:srgbClr val="FFFFFF"/>
                </a:highlight>
                <a:latin typeface="inherit"/>
              </a:rPr>
              <a:t>about </a:t>
            </a:r>
            <a:r>
              <a:rPr lang="en-GB" sz="2400" b="1" i="0" dirty="0">
                <a:effectLst/>
                <a:highlight>
                  <a:srgbClr val="FFFFFF"/>
                </a:highlight>
                <a:latin typeface="inherit"/>
              </a:rPr>
              <a:t>who they are playing </a:t>
            </a:r>
            <a:r>
              <a:rPr lang="en-GB" sz="2400" b="0" i="0" dirty="0">
                <a:effectLst/>
                <a:highlight>
                  <a:srgbClr val="FFFFFF"/>
                </a:highlight>
                <a:latin typeface="inherit"/>
              </a:rPr>
              <a:t>with </a:t>
            </a:r>
            <a:r>
              <a:rPr lang="en-GB" sz="2400" dirty="0">
                <a:highlight>
                  <a:srgbClr val="FFFFFF"/>
                </a:highlight>
                <a:latin typeface="inherit"/>
              </a:rPr>
              <a:t>- </a:t>
            </a:r>
            <a:r>
              <a:rPr lang="en-GB" sz="2400" b="0" i="0" dirty="0">
                <a:effectLst/>
                <a:highlight>
                  <a:srgbClr val="FFFFFF"/>
                </a:highlight>
                <a:latin typeface="inherit"/>
              </a:rPr>
              <a:t>what </a:t>
            </a:r>
            <a:r>
              <a:rPr lang="en-GB" sz="2400" b="1" i="0" dirty="0">
                <a:effectLst/>
                <a:highlight>
                  <a:srgbClr val="FFFFFF"/>
                </a:highlight>
                <a:latin typeface="inherit"/>
              </a:rPr>
              <a:t>information</a:t>
            </a:r>
            <a:r>
              <a:rPr lang="en-GB" sz="2400" b="0" i="0" dirty="0">
                <a:effectLst/>
                <a:highlight>
                  <a:srgbClr val="FFFFFF"/>
                </a:highlight>
                <a:latin typeface="inherit"/>
              </a:rPr>
              <a:t> are they sharing?</a:t>
            </a:r>
          </a:p>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EXPLAIN</a:t>
            </a:r>
            <a:r>
              <a:rPr lang="en-GB" sz="2400" b="0" i="0" dirty="0">
                <a:effectLst/>
                <a:highlight>
                  <a:srgbClr val="FFFFFF"/>
                </a:highlight>
                <a:latin typeface="inherit"/>
              </a:rPr>
              <a:t> what is/isn’t </a:t>
            </a:r>
            <a:r>
              <a:rPr lang="en-GB" sz="2400" b="1" i="0" dirty="0">
                <a:effectLst/>
                <a:highlight>
                  <a:srgbClr val="FFFFFF"/>
                </a:highlight>
                <a:latin typeface="inherit"/>
              </a:rPr>
              <a:t>appropriate to share</a:t>
            </a:r>
            <a:r>
              <a:rPr lang="en-GB" sz="2400" b="0" i="0" dirty="0">
                <a:effectLst/>
                <a:highlight>
                  <a:srgbClr val="FFFFFF"/>
                </a:highlight>
                <a:latin typeface="inherit"/>
              </a:rPr>
              <a:t>, e.g. personal details to identify them/location</a:t>
            </a:r>
          </a:p>
          <a:p>
            <a:pPr marL="342900" indent="-342900" algn="l" fontAlgn="base">
              <a:lnSpc>
                <a:spcPct val="150000"/>
              </a:lnSpc>
              <a:buFont typeface="Arial" panose="020B0604020202020204" pitchFamily="34" charset="0"/>
              <a:buChar char="•"/>
            </a:pPr>
            <a:r>
              <a:rPr lang="en-GB" sz="2400" b="1" dirty="0">
                <a:solidFill>
                  <a:srgbClr val="00B0F0"/>
                </a:solidFill>
                <a:highlight>
                  <a:srgbClr val="FFFFFF"/>
                </a:highlight>
                <a:latin typeface="inherit"/>
              </a:rPr>
              <a:t>AGREE</a:t>
            </a:r>
            <a:r>
              <a:rPr lang="en-GB" sz="2400" b="0" i="0" dirty="0">
                <a:effectLst/>
                <a:highlight>
                  <a:srgbClr val="FFFFFF"/>
                </a:highlight>
                <a:latin typeface="inherit"/>
              </a:rPr>
              <a:t> how they will spend their </a:t>
            </a:r>
            <a:r>
              <a:rPr lang="en-GB" sz="2400" b="1" i="0" dirty="0">
                <a:effectLst/>
                <a:highlight>
                  <a:srgbClr val="FFFFFF"/>
                </a:highlight>
                <a:latin typeface="inherit"/>
              </a:rPr>
              <a:t>money</a:t>
            </a:r>
            <a:r>
              <a:rPr lang="en-GB" sz="2400" b="0" i="0" dirty="0">
                <a:effectLst/>
                <a:highlight>
                  <a:srgbClr val="FFFFFF"/>
                </a:highlight>
                <a:latin typeface="inherit"/>
              </a:rPr>
              <a:t> online</a:t>
            </a:r>
          </a:p>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DISCUSS</a:t>
            </a:r>
            <a:r>
              <a:rPr lang="en-GB" sz="2400" b="0" i="0" dirty="0">
                <a:effectLst/>
                <a:highlight>
                  <a:srgbClr val="FFFFFF"/>
                </a:highlight>
                <a:latin typeface="inherit"/>
              </a:rPr>
              <a:t> what they would do if they were </a:t>
            </a:r>
            <a:r>
              <a:rPr lang="en-GB" sz="2400" b="1" i="0" dirty="0">
                <a:effectLst/>
                <a:highlight>
                  <a:srgbClr val="FFFFFF"/>
                </a:highlight>
                <a:latin typeface="inherit"/>
              </a:rPr>
              <a:t>bullied</a:t>
            </a:r>
            <a:r>
              <a:rPr lang="en-GB" sz="2400" b="0" i="0" dirty="0">
                <a:effectLst/>
                <a:highlight>
                  <a:srgbClr val="FFFFFF"/>
                </a:highlight>
                <a:latin typeface="inherit"/>
              </a:rPr>
              <a:t> online, and what steps to take </a:t>
            </a:r>
          </a:p>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DECIDE</a:t>
            </a:r>
            <a:r>
              <a:rPr lang="en-GB" sz="2400" b="0" i="0" dirty="0">
                <a:effectLst/>
                <a:highlight>
                  <a:srgbClr val="FFFFFF"/>
                </a:highlight>
                <a:latin typeface="inherit"/>
              </a:rPr>
              <a:t> </a:t>
            </a:r>
            <a:r>
              <a:rPr lang="en-GB" sz="2400" b="1" i="0" dirty="0">
                <a:effectLst/>
                <a:highlight>
                  <a:srgbClr val="FFFFFF"/>
                </a:highlight>
                <a:latin typeface="inherit"/>
              </a:rPr>
              <a:t>how long is appropriate </a:t>
            </a:r>
            <a:r>
              <a:rPr lang="en-GB" sz="2400" b="0" i="0" dirty="0">
                <a:effectLst/>
                <a:highlight>
                  <a:srgbClr val="FFFFFF"/>
                </a:highlight>
                <a:latin typeface="inherit"/>
              </a:rPr>
              <a:t>to play in one session - how many sessions a day</a:t>
            </a:r>
          </a:p>
          <a:p>
            <a:pPr marL="342900" indent="-342900" algn="l" fontAlgn="base">
              <a:lnSpc>
                <a:spcPct val="150000"/>
              </a:lnSpc>
              <a:buFont typeface="Arial" panose="020B0604020202020204" pitchFamily="34" charset="0"/>
              <a:buChar char="•"/>
            </a:pPr>
            <a:r>
              <a:rPr lang="en-GB" sz="2400" b="1" dirty="0">
                <a:solidFill>
                  <a:srgbClr val="00B0F0"/>
                </a:solidFill>
                <a:highlight>
                  <a:srgbClr val="FFFFFF"/>
                </a:highlight>
                <a:latin typeface="inherit"/>
              </a:rPr>
              <a:t>SETUP</a:t>
            </a:r>
            <a:r>
              <a:rPr lang="en-GB" sz="2400" b="0" i="0" dirty="0">
                <a:effectLst/>
                <a:highlight>
                  <a:srgbClr val="FFFFFF"/>
                </a:highlight>
                <a:latin typeface="inherit"/>
              </a:rPr>
              <a:t> these restrictions in </a:t>
            </a:r>
            <a:r>
              <a:rPr lang="en-GB" sz="2400" b="1" i="0" dirty="0">
                <a:effectLst/>
                <a:highlight>
                  <a:srgbClr val="FFFFFF"/>
                </a:highlight>
                <a:latin typeface="inherit"/>
              </a:rPr>
              <a:t>parental settings </a:t>
            </a:r>
            <a:r>
              <a:rPr lang="en-GB" sz="2400" b="0" i="0" dirty="0">
                <a:effectLst/>
                <a:highlight>
                  <a:srgbClr val="FFFFFF"/>
                </a:highlight>
                <a:latin typeface="inherit"/>
              </a:rPr>
              <a:t>with your child</a:t>
            </a:r>
          </a:p>
        </p:txBody>
      </p:sp>
      <p:sp>
        <p:nvSpPr>
          <p:cNvPr id="8" name="TextBox 7">
            <a:extLst>
              <a:ext uri="{FF2B5EF4-FFF2-40B4-BE49-F238E27FC236}">
                <a16:creationId xmlns:a16="http://schemas.microsoft.com/office/drawing/2014/main" id="{AEB9A814-C207-4A86-9B1F-955D65F169F4}"/>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12" name="TextBox 11">
            <a:extLst>
              <a:ext uri="{FF2B5EF4-FFF2-40B4-BE49-F238E27FC236}">
                <a16:creationId xmlns:a16="http://schemas.microsoft.com/office/drawing/2014/main" id="{37CF9CC3-700C-42AA-A736-CF685CD1DE66}"/>
              </a:ext>
            </a:extLst>
          </p:cNvPr>
          <p:cNvSpPr txBox="1"/>
          <p:nvPr/>
        </p:nvSpPr>
        <p:spPr>
          <a:xfrm>
            <a:off x="3116056" y="5950739"/>
            <a:ext cx="9075944"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 to keep them safe</a:t>
            </a:r>
            <a:endParaRPr lang="en-GB" sz="2400" dirty="0"/>
          </a:p>
        </p:txBody>
      </p:sp>
      <p:sp>
        <p:nvSpPr>
          <p:cNvPr id="2" name="TextBox 1">
            <a:extLst>
              <a:ext uri="{FF2B5EF4-FFF2-40B4-BE49-F238E27FC236}">
                <a16:creationId xmlns:a16="http://schemas.microsoft.com/office/drawing/2014/main" id="{DBFD701A-C6CE-F333-5CDD-EB334ECCAFA9}"/>
              </a:ext>
            </a:extLst>
          </p:cNvPr>
          <p:cNvSpPr txBox="1"/>
          <p:nvPr/>
        </p:nvSpPr>
        <p:spPr>
          <a:xfrm>
            <a:off x="284883" y="611877"/>
            <a:ext cx="5115828" cy="523220"/>
          </a:xfrm>
          <a:prstGeom prst="rect">
            <a:avLst/>
          </a:prstGeom>
          <a:noFill/>
        </p:spPr>
        <p:txBody>
          <a:bodyPr wrap="square" rtlCol="0">
            <a:spAutoFit/>
          </a:bodyPr>
          <a:lstStyle/>
          <a:p>
            <a:r>
              <a:rPr lang="en-GB" sz="2800" b="1" dirty="0"/>
              <a:t>How </a:t>
            </a:r>
            <a:r>
              <a:rPr lang="en-GB" sz="2800" dirty="0"/>
              <a:t>can</a:t>
            </a:r>
            <a:r>
              <a:rPr lang="en-GB" sz="2800" b="1" dirty="0"/>
              <a:t> </a:t>
            </a:r>
            <a:r>
              <a:rPr lang="en-GB" sz="2800" b="1" dirty="0">
                <a:solidFill>
                  <a:srgbClr val="FF0000"/>
                </a:solidFill>
              </a:rPr>
              <a:t>YOU GET INVOLVED</a:t>
            </a:r>
            <a:r>
              <a:rPr lang="en-GB" sz="2800" b="1" dirty="0"/>
              <a:t>? </a:t>
            </a:r>
            <a:endParaRPr lang="en-GB" sz="2800" dirty="0">
              <a:highlight>
                <a:srgbClr val="FFFF00"/>
              </a:highlight>
            </a:endParaRPr>
          </a:p>
        </p:txBody>
      </p:sp>
      <p:pic>
        <p:nvPicPr>
          <p:cNvPr id="3" name="Picture 4" descr="Free dialog tip advice illustration">
            <a:extLst>
              <a:ext uri="{FF2B5EF4-FFF2-40B4-BE49-F238E27FC236}">
                <a16:creationId xmlns:a16="http://schemas.microsoft.com/office/drawing/2014/main" id="{47F27E71-B4B1-AE28-7E6A-6702745D1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1449" y="318432"/>
            <a:ext cx="2152650" cy="15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5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4B0C1B-BDA5-5A9A-00F8-2B586905455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5" name="TextBox 14">
            <a:extLst>
              <a:ext uri="{FF2B5EF4-FFF2-40B4-BE49-F238E27FC236}">
                <a16:creationId xmlns:a16="http://schemas.microsoft.com/office/drawing/2014/main" id="{0ED4B726-26AD-AA80-EF5B-EE41F8E71A05}"/>
              </a:ext>
            </a:extLst>
          </p:cNvPr>
          <p:cNvSpPr txBox="1"/>
          <p:nvPr/>
        </p:nvSpPr>
        <p:spPr>
          <a:xfrm>
            <a:off x="337776" y="461096"/>
            <a:ext cx="11402148" cy="1138773"/>
          </a:xfrm>
          <a:prstGeom prst="rect">
            <a:avLst/>
          </a:prstGeom>
          <a:noFill/>
        </p:spPr>
        <p:txBody>
          <a:bodyPr wrap="square">
            <a:spAutoFit/>
          </a:bodyPr>
          <a:lstStyle/>
          <a:p>
            <a:r>
              <a:rPr lang="en-GB" sz="2800" b="1" dirty="0"/>
              <a:t>PEGI helps parents to make informed decisions when buying video games:</a:t>
            </a:r>
          </a:p>
          <a:p>
            <a:pPr marL="342900" indent="-342900">
              <a:buFont typeface="Arial" panose="020B0604020202020204" pitchFamily="34" charset="0"/>
              <a:buChar char="•"/>
            </a:pPr>
            <a:r>
              <a:rPr lang="en-GB" sz="2000" dirty="0"/>
              <a:t>The age rating confirms that the game content is appropriate for players of certain age</a:t>
            </a:r>
          </a:p>
          <a:p>
            <a:pPr marL="342900" indent="-342900">
              <a:buFont typeface="Arial" panose="020B0604020202020204" pitchFamily="34" charset="0"/>
              <a:buChar char="•"/>
            </a:pPr>
            <a:r>
              <a:rPr lang="en-GB" sz="2000" dirty="0"/>
              <a:t>It considers the age </a:t>
            </a:r>
            <a:r>
              <a:rPr lang="en-GB" sz="2000" b="1" dirty="0">
                <a:solidFill>
                  <a:srgbClr val="FF0000"/>
                </a:solidFill>
              </a:rPr>
              <a:t>suitability</a:t>
            </a:r>
            <a:r>
              <a:rPr lang="en-GB" sz="2000" dirty="0"/>
              <a:t> of a game, </a:t>
            </a:r>
            <a:r>
              <a:rPr lang="en-GB" sz="2000" b="1" dirty="0">
                <a:solidFill>
                  <a:srgbClr val="FF0000"/>
                </a:solidFill>
              </a:rPr>
              <a:t>not the level of difficulty</a:t>
            </a:r>
          </a:p>
        </p:txBody>
      </p:sp>
      <p:pic>
        <p:nvPicPr>
          <p:cNvPr id="4" name="Picture 3">
            <a:extLst>
              <a:ext uri="{FF2B5EF4-FFF2-40B4-BE49-F238E27FC236}">
                <a16:creationId xmlns:a16="http://schemas.microsoft.com/office/drawing/2014/main" id="{2155BBE3-158A-F98C-48B7-A722980E6DDF}"/>
              </a:ext>
            </a:extLst>
          </p:cNvPr>
          <p:cNvPicPr>
            <a:picLocks noChangeAspect="1"/>
          </p:cNvPicPr>
          <p:nvPr/>
        </p:nvPicPr>
        <p:blipFill>
          <a:blip r:embed="rId3"/>
          <a:stretch>
            <a:fillRect/>
          </a:stretch>
        </p:blipFill>
        <p:spPr>
          <a:xfrm>
            <a:off x="3542397" y="2021368"/>
            <a:ext cx="7879439" cy="4128892"/>
          </a:xfrm>
          <a:prstGeom prst="rect">
            <a:avLst/>
          </a:prstGeom>
        </p:spPr>
      </p:pic>
      <p:sp>
        <p:nvSpPr>
          <p:cNvPr id="7" name="TextBox 6">
            <a:extLst>
              <a:ext uri="{FF2B5EF4-FFF2-40B4-BE49-F238E27FC236}">
                <a16:creationId xmlns:a16="http://schemas.microsoft.com/office/drawing/2014/main" id="{7155D978-3777-6A71-8B2B-55884360F5FD}"/>
              </a:ext>
            </a:extLst>
          </p:cNvPr>
          <p:cNvSpPr txBox="1"/>
          <p:nvPr/>
        </p:nvSpPr>
        <p:spPr>
          <a:xfrm>
            <a:off x="3640311" y="6342636"/>
            <a:ext cx="6097280" cy="369332"/>
          </a:xfrm>
          <a:prstGeom prst="rect">
            <a:avLst/>
          </a:prstGeom>
          <a:noFill/>
        </p:spPr>
        <p:txBody>
          <a:bodyPr wrap="square">
            <a:spAutoFit/>
          </a:bodyPr>
          <a:lstStyle/>
          <a:p>
            <a:r>
              <a:rPr lang="en-GB">
                <a:hlinkClick r:id="rId4"/>
              </a:rPr>
              <a:t>pegi.info</a:t>
            </a:r>
            <a:endParaRPr lang="en-GB"/>
          </a:p>
        </p:txBody>
      </p:sp>
      <p:pic>
        <p:nvPicPr>
          <p:cNvPr id="5" name="Picture 4" descr="Free did you know speech balloon message illustration">
            <a:extLst>
              <a:ext uri="{FF2B5EF4-FFF2-40B4-BE49-F238E27FC236}">
                <a16:creationId xmlns:a16="http://schemas.microsoft.com/office/drawing/2014/main" id="{5BDD0549-18C5-745D-A1DD-F79D84454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76" y="1599869"/>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70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2761B49-65C7-8596-5778-A20B1A7E6E6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1045128-5059-9B33-46E0-4B84BF397D0A}"/>
              </a:ext>
            </a:extLst>
          </p:cNvPr>
          <p:cNvPicPr>
            <a:picLocks noChangeAspect="1"/>
          </p:cNvPicPr>
          <p:nvPr/>
        </p:nvPicPr>
        <p:blipFill rotWithShape="1">
          <a:blip r:embed="rId3"/>
          <a:srcRect l="19570" t="9393" r="42692" b="76536"/>
          <a:stretch/>
        </p:blipFill>
        <p:spPr>
          <a:xfrm>
            <a:off x="2860235" y="934892"/>
            <a:ext cx="7706073" cy="3290879"/>
          </a:xfrm>
          <a:prstGeom prst="rect">
            <a:avLst/>
          </a:prstGeom>
          <a:ln w="6350">
            <a:solidFill>
              <a:schemeClr val="tx1"/>
            </a:solidFill>
          </a:ln>
        </p:spPr>
      </p:pic>
      <p:pic>
        <p:nvPicPr>
          <p:cNvPr id="12" name="Picture 11">
            <a:extLst>
              <a:ext uri="{FF2B5EF4-FFF2-40B4-BE49-F238E27FC236}">
                <a16:creationId xmlns:a16="http://schemas.microsoft.com/office/drawing/2014/main" id="{4C1EB0EA-B8F0-A194-984F-1B57388173A9}"/>
              </a:ext>
            </a:extLst>
          </p:cNvPr>
          <p:cNvPicPr>
            <a:picLocks noChangeAspect="1"/>
          </p:cNvPicPr>
          <p:nvPr/>
        </p:nvPicPr>
        <p:blipFill>
          <a:blip r:embed="rId4"/>
          <a:stretch>
            <a:fillRect/>
          </a:stretch>
        </p:blipFill>
        <p:spPr>
          <a:xfrm>
            <a:off x="3603812" y="4659421"/>
            <a:ext cx="7858875" cy="1328169"/>
          </a:xfrm>
          <a:prstGeom prst="rect">
            <a:avLst/>
          </a:prstGeom>
        </p:spPr>
      </p:pic>
      <p:pic>
        <p:nvPicPr>
          <p:cNvPr id="14" name="Picture 13">
            <a:extLst>
              <a:ext uri="{FF2B5EF4-FFF2-40B4-BE49-F238E27FC236}">
                <a16:creationId xmlns:a16="http://schemas.microsoft.com/office/drawing/2014/main" id="{354BDF99-9FF3-35C9-5E8F-8EA0309E7B13}"/>
              </a:ext>
            </a:extLst>
          </p:cNvPr>
          <p:cNvPicPr>
            <a:picLocks noChangeAspect="1"/>
          </p:cNvPicPr>
          <p:nvPr/>
        </p:nvPicPr>
        <p:blipFill>
          <a:blip r:embed="rId5"/>
          <a:stretch>
            <a:fillRect/>
          </a:stretch>
        </p:blipFill>
        <p:spPr>
          <a:xfrm>
            <a:off x="3603811" y="5680172"/>
            <a:ext cx="7858875" cy="1196057"/>
          </a:xfrm>
          <a:prstGeom prst="rect">
            <a:avLst/>
          </a:prstGeom>
        </p:spPr>
      </p:pic>
      <p:sp>
        <p:nvSpPr>
          <p:cNvPr id="15" name="TextBox 14">
            <a:extLst>
              <a:ext uri="{FF2B5EF4-FFF2-40B4-BE49-F238E27FC236}">
                <a16:creationId xmlns:a16="http://schemas.microsoft.com/office/drawing/2014/main" id="{0ED4B726-26AD-AA80-EF5B-EE41F8E71A05}"/>
              </a:ext>
            </a:extLst>
          </p:cNvPr>
          <p:cNvSpPr txBox="1"/>
          <p:nvPr/>
        </p:nvSpPr>
        <p:spPr>
          <a:xfrm>
            <a:off x="310474" y="378183"/>
            <a:ext cx="10578379" cy="369332"/>
          </a:xfrm>
          <a:prstGeom prst="rect">
            <a:avLst/>
          </a:prstGeom>
          <a:noFill/>
        </p:spPr>
        <p:txBody>
          <a:bodyPr wrap="square">
            <a:spAutoFit/>
          </a:bodyPr>
          <a:lstStyle/>
          <a:p>
            <a:r>
              <a:rPr lang="en-GB" sz="1800" b="1" dirty="0"/>
              <a:t>Find ratings and reviews for parents on apps, games and social media at </a:t>
            </a:r>
            <a:r>
              <a:rPr lang="en-GB" sz="1800" b="1" dirty="0">
                <a:hlinkClick r:id="rId6"/>
              </a:rPr>
              <a:t>commonsensemedia.org</a:t>
            </a:r>
            <a:r>
              <a:rPr lang="en-GB" sz="1800" b="1" dirty="0"/>
              <a:t>  </a:t>
            </a:r>
          </a:p>
        </p:txBody>
      </p:sp>
      <p:pic>
        <p:nvPicPr>
          <p:cNvPr id="3" name="Picture 2" descr="A red and black rectangular sign with white text&#10;&#10;Description automatically generated with low confidence">
            <a:extLst>
              <a:ext uri="{FF2B5EF4-FFF2-40B4-BE49-F238E27FC236}">
                <a16:creationId xmlns:a16="http://schemas.microsoft.com/office/drawing/2014/main" id="{577B4EFF-779C-7C9C-A97B-40A18A8C8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
        <p:nvSpPr>
          <p:cNvPr id="4" name="Arrow: Down 3">
            <a:extLst>
              <a:ext uri="{FF2B5EF4-FFF2-40B4-BE49-F238E27FC236}">
                <a16:creationId xmlns:a16="http://schemas.microsoft.com/office/drawing/2014/main" id="{D13718DB-E534-11E6-6C8E-1BDC95CC6B55}"/>
              </a:ext>
            </a:extLst>
          </p:cNvPr>
          <p:cNvSpPr/>
          <p:nvPr/>
        </p:nvSpPr>
        <p:spPr>
          <a:xfrm>
            <a:off x="10530179" y="3089212"/>
            <a:ext cx="771635" cy="179375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AABDE8E-DC20-65C8-B84E-ECE300BFBC35}"/>
              </a:ext>
            </a:extLst>
          </p:cNvPr>
          <p:cNvSpPr/>
          <p:nvPr/>
        </p:nvSpPr>
        <p:spPr>
          <a:xfrm>
            <a:off x="7035157" y="197080"/>
            <a:ext cx="2723817" cy="80509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4" descr="Free dialog tip advice illustration">
            <a:extLst>
              <a:ext uri="{FF2B5EF4-FFF2-40B4-BE49-F238E27FC236}">
                <a16:creationId xmlns:a16="http://schemas.microsoft.com/office/drawing/2014/main" id="{2D5F3851-86DE-7934-FA9F-AA383540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474" y="1544718"/>
            <a:ext cx="2172474" cy="154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886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6980CC-69E5-9AF7-A1A0-257B727816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AGE REQUIREMENTS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49090B-7BBB-D65B-BD1C-E27BF0FB2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27427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5F9405-6E9A-B55D-0E92-E41F9989B8E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2024</a:t>
            </a:r>
            <a:endParaRPr lang="en-GB" sz="1400" dirty="0"/>
          </a:p>
        </p:txBody>
      </p:sp>
      <p:sp>
        <p:nvSpPr>
          <p:cNvPr id="4" name="TextBox 3">
            <a:extLst>
              <a:ext uri="{FF2B5EF4-FFF2-40B4-BE49-F238E27FC236}">
                <a16:creationId xmlns:a16="http://schemas.microsoft.com/office/drawing/2014/main" id="{2E6A34CE-8ADC-1CBE-5DEA-B91FAB993EBC}"/>
              </a:ext>
            </a:extLst>
          </p:cNvPr>
          <p:cNvSpPr txBox="1"/>
          <p:nvPr/>
        </p:nvSpPr>
        <p:spPr>
          <a:xfrm>
            <a:off x="1843063" y="496493"/>
            <a:ext cx="8534933" cy="954107"/>
          </a:xfrm>
          <a:prstGeom prst="rect">
            <a:avLst/>
          </a:prstGeom>
          <a:noFill/>
        </p:spPr>
        <p:txBody>
          <a:bodyPr wrap="square" rtlCol="0">
            <a:spAutoFit/>
          </a:bodyPr>
          <a:lstStyle/>
          <a:p>
            <a:r>
              <a:rPr lang="en-GB" sz="2800" b="1" dirty="0"/>
              <a:t>Are </a:t>
            </a:r>
            <a:r>
              <a:rPr lang="en-GB" sz="2800" b="1" dirty="0">
                <a:solidFill>
                  <a:srgbClr val="FF0000"/>
                </a:solidFill>
              </a:rPr>
              <a:t>YOU</a:t>
            </a:r>
            <a:r>
              <a:rPr lang="en-GB" sz="2800" b="1" dirty="0"/>
              <a:t> aware of  the </a:t>
            </a:r>
            <a:r>
              <a:rPr lang="en-GB" sz="2800" b="1" dirty="0">
                <a:solidFill>
                  <a:srgbClr val="FF0000"/>
                </a:solidFill>
              </a:rPr>
              <a:t>MINIMUM AGE REQUIREMENT </a:t>
            </a:r>
            <a:r>
              <a:rPr lang="en-GB" sz="2800" b="1" dirty="0"/>
              <a:t>for social media? </a:t>
            </a:r>
            <a:endParaRPr lang="en-GB" sz="2800" dirty="0"/>
          </a:p>
        </p:txBody>
      </p:sp>
      <p:sp>
        <p:nvSpPr>
          <p:cNvPr id="8" name="Rectangle: Rounded Corners 7">
            <a:extLst>
              <a:ext uri="{FF2B5EF4-FFF2-40B4-BE49-F238E27FC236}">
                <a16:creationId xmlns:a16="http://schemas.microsoft.com/office/drawing/2014/main" id="{1010C896-75FD-3511-79A3-77363D755C7D}"/>
              </a:ext>
            </a:extLst>
          </p:cNvPr>
          <p:cNvSpPr/>
          <p:nvPr/>
        </p:nvSpPr>
        <p:spPr>
          <a:xfrm>
            <a:off x="1887005" y="1840482"/>
            <a:ext cx="4302176" cy="2004363"/>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b="1">
                <a:ln w="0"/>
                <a:solidFill>
                  <a:schemeClr val="tx1"/>
                </a:solidFill>
                <a:latin typeface="Calibri" panose="020F0502020204030204" pitchFamily="34" charset="0"/>
                <a:ea typeface="Times New Roman" panose="02020603050405020304" pitchFamily="18" charset="0"/>
              </a:rPr>
              <a:t>84% of parents of 3-17s were aware of a minimum age </a:t>
            </a:r>
            <a:r>
              <a:rPr lang="en-GB" sz="200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requirement</a:t>
            </a:r>
            <a:r>
              <a:rPr lang="en-GB" sz="2000" b="1">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 </a:t>
            </a:r>
            <a:r>
              <a:rPr lang="en-GB" sz="200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to have a profile on social media apps </a:t>
            </a:r>
            <a:endParaRPr lang="en-GB" sz="2000">
              <a:ln w="0"/>
              <a:solidFill>
                <a:schemeClr val="tx1"/>
              </a:solidFill>
              <a:effectLst>
                <a:outerShdw blurRad="38100" dist="19050" dir="2700000" algn="tl" rotWithShape="0">
                  <a:schemeClr val="dk1">
                    <a:alpha val="40000"/>
                  </a:schemeClr>
                </a:outerShdw>
              </a:effectLst>
            </a:endParaRPr>
          </a:p>
        </p:txBody>
      </p:sp>
      <p:sp>
        <p:nvSpPr>
          <p:cNvPr id="10" name="Rectangle: Rounded Corners 9">
            <a:extLst>
              <a:ext uri="{FF2B5EF4-FFF2-40B4-BE49-F238E27FC236}">
                <a16:creationId xmlns:a16="http://schemas.microsoft.com/office/drawing/2014/main" id="{36FB544F-225A-22F4-C869-E6118F821166}"/>
              </a:ext>
            </a:extLst>
          </p:cNvPr>
          <p:cNvSpPr/>
          <p:nvPr/>
        </p:nvSpPr>
        <p:spPr>
          <a:xfrm>
            <a:off x="1963471" y="3948267"/>
            <a:ext cx="4302175" cy="2004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effectLst/>
                <a:latin typeface="Calibri" panose="020F0502020204030204" pitchFamily="34" charset="0"/>
                <a:ea typeface="Times New Roman" panose="02020603050405020304" pitchFamily="18" charset="0"/>
              </a:rPr>
              <a:t>BUT ONLY</a:t>
            </a:r>
          </a:p>
          <a:p>
            <a:pPr algn="ctr"/>
            <a:r>
              <a:rPr lang="en-GB" sz="2000" b="1">
                <a:solidFill>
                  <a:schemeClr val="tx1"/>
                </a:solidFill>
                <a:effectLst/>
                <a:latin typeface="Calibri" panose="020F0502020204030204" pitchFamily="34" charset="0"/>
                <a:ea typeface="Times New Roman" panose="02020603050405020304" pitchFamily="18" charset="0"/>
              </a:rPr>
              <a:t>32% of parents knew the </a:t>
            </a:r>
          </a:p>
          <a:p>
            <a:pPr algn="ctr"/>
            <a:r>
              <a:rPr lang="en-GB" sz="2000" b="1">
                <a:solidFill>
                  <a:schemeClr val="tx1"/>
                </a:solidFill>
                <a:effectLst/>
                <a:latin typeface="Calibri" panose="020F0502020204030204" pitchFamily="34" charset="0"/>
                <a:ea typeface="Times New Roman" panose="02020603050405020304" pitchFamily="18" charset="0"/>
              </a:rPr>
              <a:t>correct age requirement </a:t>
            </a:r>
          </a:p>
          <a:p>
            <a:pPr algn="ctr"/>
            <a:r>
              <a:rPr lang="en-GB" sz="2000">
                <a:solidFill>
                  <a:schemeClr val="tx1"/>
                </a:solidFill>
                <a:effectLst/>
                <a:latin typeface="Calibri" panose="020F0502020204030204" pitchFamily="34" charset="0"/>
                <a:ea typeface="Times New Roman" panose="02020603050405020304" pitchFamily="18" charset="0"/>
              </a:rPr>
              <a:t>(13 yrs)</a:t>
            </a:r>
            <a:endParaRPr lang="en-GB">
              <a:solidFill>
                <a:schemeClr val="tx1"/>
              </a:solidFill>
            </a:endParaRPr>
          </a:p>
        </p:txBody>
      </p:sp>
      <p:sp>
        <p:nvSpPr>
          <p:cNvPr id="3" name="TextBox 2">
            <a:extLst>
              <a:ext uri="{FF2B5EF4-FFF2-40B4-BE49-F238E27FC236}">
                <a16:creationId xmlns:a16="http://schemas.microsoft.com/office/drawing/2014/main" id="{0ED4B726-26AD-AA80-EF5B-EE41F8E71A05}"/>
              </a:ext>
            </a:extLst>
          </p:cNvPr>
          <p:cNvSpPr txBox="1"/>
          <p:nvPr/>
        </p:nvSpPr>
        <p:spPr>
          <a:xfrm>
            <a:off x="1503375" y="6008037"/>
            <a:ext cx="10578379" cy="369332"/>
          </a:xfrm>
          <a:prstGeom prst="rect">
            <a:avLst/>
          </a:prstGeom>
          <a:noFill/>
        </p:spPr>
        <p:txBody>
          <a:bodyPr wrap="square">
            <a:spAutoFit/>
          </a:bodyPr>
          <a:lstStyle/>
          <a:p>
            <a:r>
              <a:rPr lang="en-GB" sz="1800" dirty="0"/>
              <a:t>Find ratings and reviews for parents on apps, games and social media at </a:t>
            </a:r>
            <a:r>
              <a:rPr lang="en-GB" sz="1800" dirty="0">
                <a:hlinkClick r:id="rId3"/>
              </a:rPr>
              <a:t>www.commonsensemedia.org</a:t>
            </a:r>
            <a:r>
              <a:rPr lang="en-GB" sz="1800" dirty="0"/>
              <a:t>  </a:t>
            </a:r>
          </a:p>
        </p:txBody>
      </p:sp>
      <p:sp>
        <p:nvSpPr>
          <p:cNvPr id="11" name="Speech Bubble: Rectangle with Corners Rounded 10">
            <a:extLst>
              <a:ext uri="{FF2B5EF4-FFF2-40B4-BE49-F238E27FC236}">
                <a16:creationId xmlns:a16="http://schemas.microsoft.com/office/drawing/2014/main" id="{AF29A7A6-A5DE-2924-CD18-CA2436934BC4}"/>
              </a:ext>
            </a:extLst>
          </p:cNvPr>
          <p:cNvSpPr/>
          <p:nvPr/>
        </p:nvSpPr>
        <p:spPr>
          <a:xfrm>
            <a:off x="6498537" y="1442638"/>
            <a:ext cx="4744387" cy="3424607"/>
          </a:xfrm>
          <a:prstGeom prst="wedgeRoundRectCallout">
            <a:avLst>
              <a:gd name="adj1" fmla="val -42318"/>
              <a:gd name="adj2" fmla="val 82197"/>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800" b="1" dirty="0">
                <a:solidFill>
                  <a:schemeClr val="tx1"/>
                </a:solidFill>
              </a:rPr>
              <a:t>More than a third (36%) say they would allow their child to have a profile on sites or apps before they had reached the minimum age</a:t>
            </a:r>
            <a:r>
              <a:rPr lang="en-GB" sz="2800" dirty="0">
                <a:solidFill>
                  <a:schemeClr val="tx1"/>
                </a:solidFill>
              </a:rPr>
              <a:t>. </a:t>
            </a:r>
            <a:endParaRPr lang="en-GB" sz="2800" b="1" dirty="0">
              <a:solidFill>
                <a:schemeClr val="tx1"/>
              </a:solidFill>
            </a:endParaRPr>
          </a:p>
        </p:txBody>
      </p:sp>
      <p:pic>
        <p:nvPicPr>
          <p:cNvPr id="6" name="Picture 5" descr="Free speech bubble talking chat illustration">
            <a:extLst>
              <a:ext uri="{FF2B5EF4-FFF2-40B4-BE49-F238E27FC236}">
                <a16:creationId xmlns:a16="http://schemas.microsoft.com/office/drawing/2014/main" id="{1F8E1B5C-64B7-F540-303F-36A1D3DDC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4" y="25303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89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BE79AD0-8B8B-5D38-BC0E-1848E9FFC5B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126" name="Picture 6" descr="The secret to making a great podcast ...">
            <a:extLst>
              <a:ext uri="{FF2B5EF4-FFF2-40B4-BE49-F238E27FC236}">
                <a16:creationId xmlns:a16="http://schemas.microsoft.com/office/drawing/2014/main" id="{FCCB6FBC-5551-7BDB-EE25-86B936C0A57F}"/>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rot="21312842">
            <a:off x="6591080" y="4213483"/>
            <a:ext cx="3095245" cy="171662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0" name="TextBox 9">
            <a:extLst>
              <a:ext uri="{FF2B5EF4-FFF2-40B4-BE49-F238E27FC236}">
                <a16:creationId xmlns:a16="http://schemas.microsoft.com/office/drawing/2014/main" id="{01A09C44-BAAE-BB4E-5B65-012C5B546349}"/>
              </a:ext>
            </a:extLst>
          </p:cNvPr>
          <p:cNvSpPr txBox="1"/>
          <p:nvPr/>
        </p:nvSpPr>
        <p:spPr>
          <a:xfrm>
            <a:off x="5901925" y="6379008"/>
            <a:ext cx="6205928" cy="369332"/>
          </a:xfrm>
          <a:prstGeom prst="rect">
            <a:avLst/>
          </a:prstGeom>
          <a:noFill/>
        </p:spPr>
        <p:txBody>
          <a:bodyPr wrap="square">
            <a:spAutoFit/>
          </a:bodyPr>
          <a:lstStyle/>
          <a:p>
            <a:r>
              <a:rPr lang="en-GB" dirty="0">
                <a:hlinkClick r:id="rId4"/>
              </a:rPr>
              <a:t>Children’s Online User Ages 2023 Quantitative Research Study</a:t>
            </a:r>
            <a:endParaRPr lang="en-GB" dirty="0"/>
          </a:p>
        </p:txBody>
      </p:sp>
      <p:sp>
        <p:nvSpPr>
          <p:cNvPr id="13" name="TextBox 12">
            <a:extLst>
              <a:ext uri="{FF2B5EF4-FFF2-40B4-BE49-F238E27FC236}">
                <a16:creationId xmlns:a16="http://schemas.microsoft.com/office/drawing/2014/main" id="{DFA6FDE1-C344-E65A-53A7-0BB5BADFF700}"/>
              </a:ext>
            </a:extLst>
          </p:cNvPr>
          <p:cNvSpPr txBox="1"/>
          <p:nvPr/>
        </p:nvSpPr>
        <p:spPr>
          <a:xfrm>
            <a:off x="914400" y="1567531"/>
            <a:ext cx="7625239" cy="452431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buFont typeface="Arial" panose="020B0604020202020204" pitchFamily="34" charset="0"/>
              <a:buChar char="•"/>
            </a:pPr>
            <a:r>
              <a:rPr lang="en-GB" sz="2400" dirty="0"/>
              <a:t>Nearly eight in ten children are aware of minimum age requirements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solidFill>
                  <a:srgbClr val="FF0000"/>
                </a:solidFill>
                <a:highlight>
                  <a:srgbClr val="FFFF00"/>
                </a:highlight>
              </a:rPr>
              <a:t>Four in ten admit to giving a fake age online </a:t>
            </a:r>
            <a:r>
              <a:rPr lang="en-GB" sz="2400" dirty="0"/>
              <a:t>to access a new app/site</a:t>
            </a:r>
          </a:p>
          <a:p>
            <a:endParaRPr lang="en-GB" sz="2400" dirty="0"/>
          </a:p>
          <a:p>
            <a:pPr marL="342900" indent="-342900">
              <a:buFont typeface="Arial" panose="020B0604020202020204" pitchFamily="34" charset="0"/>
              <a:buChar char="•"/>
            </a:pPr>
            <a:r>
              <a:rPr lang="en-GB" sz="2400" dirty="0"/>
              <a:t>Up to a </a:t>
            </a:r>
            <a:r>
              <a:rPr lang="en-GB" sz="2400" dirty="0">
                <a:solidFill>
                  <a:schemeClr val="tx1"/>
                </a:solidFill>
              </a:rPr>
              <a:t>quarter had </a:t>
            </a:r>
            <a:r>
              <a:rPr lang="en-GB" sz="2400" dirty="0">
                <a:solidFill>
                  <a:srgbClr val="FF0000"/>
                </a:solidFill>
                <a:highlight>
                  <a:srgbClr val="FFFF00"/>
                </a:highlight>
              </a:rPr>
              <a:t>changed their date of birth </a:t>
            </a:r>
            <a:r>
              <a:rPr lang="en-GB" sz="2400" dirty="0">
                <a:solidFill>
                  <a:schemeClr val="tx1"/>
                </a:solidFill>
              </a:rPr>
              <a:t>on their profile since initially setting it up:</a:t>
            </a:r>
          </a:p>
          <a:p>
            <a:pPr marL="800100" lvl="1" indent="-342900">
              <a:buFont typeface="Arial" panose="020B0604020202020204" pitchFamily="34" charset="0"/>
              <a:buChar char="•"/>
            </a:pPr>
            <a:r>
              <a:rPr lang="en-GB" sz="2400" b="1" dirty="0">
                <a:solidFill>
                  <a:schemeClr val="tx1"/>
                </a:solidFill>
              </a:rPr>
              <a:t>Facebook</a:t>
            </a:r>
            <a:r>
              <a:rPr lang="en-GB" sz="2400" dirty="0">
                <a:solidFill>
                  <a:schemeClr val="tx1"/>
                </a:solidFill>
              </a:rPr>
              <a:t> (24%) </a:t>
            </a:r>
          </a:p>
          <a:p>
            <a:pPr marL="800100" lvl="1" indent="-342900">
              <a:buFont typeface="Arial" panose="020B0604020202020204" pitchFamily="34" charset="0"/>
              <a:buChar char="•"/>
            </a:pPr>
            <a:r>
              <a:rPr lang="en-GB" sz="2400" b="1" dirty="0">
                <a:solidFill>
                  <a:schemeClr val="tx1"/>
                </a:solidFill>
              </a:rPr>
              <a:t>TikTok</a:t>
            </a:r>
            <a:r>
              <a:rPr lang="en-GB" sz="2400" dirty="0">
                <a:solidFill>
                  <a:schemeClr val="tx1"/>
                </a:solidFill>
              </a:rPr>
              <a:t> (23%)</a:t>
            </a:r>
          </a:p>
          <a:p>
            <a:pPr marL="800100" lvl="1" indent="-342900">
              <a:buFont typeface="Arial" panose="020B0604020202020204" pitchFamily="34" charset="0"/>
              <a:buChar char="•"/>
            </a:pPr>
            <a:r>
              <a:rPr lang="en-GB" sz="2400" b="1" dirty="0">
                <a:solidFill>
                  <a:schemeClr val="tx1"/>
                </a:solidFill>
              </a:rPr>
              <a:t>Instagram</a:t>
            </a:r>
            <a:r>
              <a:rPr lang="en-GB" sz="2400" dirty="0">
                <a:solidFill>
                  <a:schemeClr val="tx1"/>
                </a:solidFill>
              </a:rPr>
              <a:t> and </a:t>
            </a:r>
            <a:r>
              <a:rPr lang="en-GB" sz="2400" b="1" dirty="0">
                <a:solidFill>
                  <a:schemeClr val="tx1"/>
                </a:solidFill>
              </a:rPr>
              <a:t>X/Twitter </a:t>
            </a:r>
            <a:r>
              <a:rPr lang="en-GB" sz="2400" dirty="0">
                <a:solidFill>
                  <a:schemeClr val="tx1"/>
                </a:solidFill>
              </a:rPr>
              <a:t>(both 19%)</a:t>
            </a:r>
          </a:p>
          <a:p>
            <a:pPr marL="342900" indent="-342900">
              <a:buFont typeface="Arial" panose="020B0604020202020204" pitchFamily="34" charset="0"/>
              <a:buChar char="•"/>
            </a:pPr>
            <a:endParaRPr lang="en-GB" sz="2400" dirty="0"/>
          </a:p>
        </p:txBody>
      </p:sp>
      <p:sp>
        <p:nvSpPr>
          <p:cNvPr id="3" name="TextBox 2">
            <a:extLst>
              <a:ext uri="{FF2B5EF4-FFF2-40B4-BE49-F238E27FC236}">
                <a16:creationId xmlns:a16="http://schemas.microsoft.com/office/drawing/2014/main" id="{381FADC8-27EB-5618-3018-42F83A1D6EE0}"/>
              </a:ext>
            </a:extLst>
          </p:cNvPr>
          <p:cNvSpPr txBox="1"/>
          <p:nvPr/>
        </p:nvSpPr>
        <p:spPr>
          <a:xfrm>
            <a:off x="546160" y="582886"/>
            <a:ext cx="4850699"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dirty="0"/>
              <a:t>What about YOUNG PEOPLE?</a:t>
            </a:r>
            <a:endParaRPr lang="en-GB" sz="2800" dirty="0"/>
          </a:p>
        </p:txBody>
      </p:sp>
      <p:pic>
        <p:nvPicPr>
          <p:cNvPr id="5" name="Picture 4" descr="Free did you know speech balloon message illustration">
            <a:extLst>
              <a:ext uri="{FF2B5EF4-FFF2-40B4-BE49-F238E27FC236}">
                <a16:creationId xmlns:a16="http://schemas.microsoft.com/office/drawing/2014/main" id="{32BAE413-06D6-5687-B3BF-9CC49A817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5292" y="820716"/>
            <a:ext cx="3034500" cy="303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88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53F59D7-B0A6-FED6-CA76-E1C041B3EB7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266527" y="343385"/>
            <a:ext cx="9398681" cy="816857"/>
          </a:xfrm>
        </p:spPr>
        <p:txBody>
          <a:bodyPr>
            <a:normAutofit/>
          </a:bodyPr>
          <a:lstStyle/>
          <a:p>
            <a:r>
              <a:rPr lang="en-GB" b="1" dirty="0">
                <a:latin typeface="+mn-lt"/>
              </a:rPr>
              <a:t>Planning your Parent Session:</a:t>
            </a:r>
            <a:endParaRPr lang="en-GB" dirty="0"/>
          </a:p>
        </p:txBody>
      </p:sp>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AB0304B-B56D-B597-A92E-6CD055854E41}"/>
              </a:ext>
            </a:extLst>
          </p:cNvPr>
          <p:cNvSpPr txBox="1"/>
          <p:nvPr/>
        </p:nvSpPr>
        <p:spPr>
          <a:xfrm>
            <a:off x="330678" y="1176355"/>
            <a:ext cx="10952418"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000" dirty="0"/>
              <a:t>Select </a:t>
            </a:r>
            <a:r>
              <a:rPr lang="en-GB" sz="2000" b="1" dirty="0">
                <a:solidFill>
                  <a:srgbClr val="FF0000"/>
                </a:solidFill>
              </a:rPr>
              <a:t>REQUIRED SLIDES FROM EACH SECTION </a:t>
            </a:r>
            <a:r>
              <a:rPr lang="en-GB" sz="2000" dirty="0"/>
              <a:t>below to build and personalise your programme:</a:t>
            </a:r>
          </a:p>
        </p:txBody>
      </p:sp>
      <p:graphicFrame>
        <p:nvGraphicFramePr>
          <p:cNvPr id="6" name="Diagram 5">
            <a:extLst>
              <a:ext uri="{FF2B5EF4-FFF2-40B4-BE49-F238E27FC236}">
                <a16:creationId xmlns:a16="http://schemas.microsoft.com/office/drawing/2014/main" id="{421C81D6-8F4D-F257-A616-96233414E0CD}"/>
              </a:ext>
            </a:extLst>
          </p:cNvPr>
          <p:cNvGraphicFramePr/>
          <p:nvPr>
            <p:extLst>
              <p:ext uri="{D42A27DB-BD31-4B8C-83A1-F6EECF244321}">
                <p14:modId xmlns:p14="http://schemas.microsoft.com/office/powerpoint/2010/main" val="2265802902"/>
              </p:ext>
            </p:extLst>
          </p:nvPr>
        </p:nvGraphicFramePr>
        <p:xfrm>
          <a:off x="77585" y="2118559"/>
          <a:ext cx="12036829" cy="4197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red and black rectangular sign with white text&#10;&#10;Description automatically generated with low confidence">
            <a:extLst>
              <a:ext uri="{FF2B5EF4-FFF2-40B4-BE49-F238E27FC236}">
                <a16:creationId xmlns:a16="http://schemas.microsoft.com/office/drawing/2014/main" id="{448BEE2E-9D0E-7D3A-EB10-0F22BB1EB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0604" y="141416"/>
            <a:ext cx="1138484" cy="801355"/>
          </a:xfrm>
          <a:prstGeom prst="rect">
            <a:avLst/>
          </a:prstGeom>
        </p:spPr>
      </p:pic>
    </p:spTree>
    <p:extLst>
      <p:ext uri="{BB962C8B-B14F-4D97-AF65-F5344CB8AC3E}">
        <p14:creationId xmlns:p14="http://schemas.microsoft.com/office/powerpoint/2010/main" val="916043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966295F-FA27-8E82-4946-B46B35E03CB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 name="Picture 3">
            <a:extLst>
              <a:ext uri="{FF2B5EF4-FFF2-40B4-BE49-F238E27FC236}">
                <a16:creationId xmlns:a16="http://schemas.microsoft.com/office/drawing/2014/main" id="{1A1660ED-34FF-E51B-9801-65F81B96FC5A}"/>
              </a:ext>
            </a:extLst>
          </p:cNvPr>
          <p:cNvPicPr>
            <a:picLocks noChangeAspect="1"/>
          </p:cNvPicPr>
          <p:nvPr/>
        </p:nvPicPr>
        <p:blipFill>
          <a:blip r:embed="rId3"/>
          <a:stretch>
            <a:fillRect/>
          </a:stretch>
        </p:blipFill>
        <p:spPr>
          <a:xfrm>
            <a:off x="1470990" y="984830"/>
            <a:ext cx="9081549" cy="4128504"/>
          </a:xfrm>
          <a:prstGeom prst="rect">
            <a:avLst/>
          </a:prstGeom>
        </p:spPr>
      </p:pic>
      <p:pic>
        <p:nvPicPr>
          <p:cNvPr id="6" name="Picture 5">
            <a:extLst>
              <a:ext uri="{FF2B5EF4-FFF2-40B4-BE49-F238E27FC236}">
                <a16:creationId xmlns:a16="http://schemas.microsoft.com/office/drawing/2014/main" id="{99B4E230-AFFF-7C16-AC62-11132D106836}"/>
              </a:ext>
            </a:extLst>
          </p:cNvPr>
          <p:cNvPicPr>
            <a:picLocks noChangeAspect="1"/>
          </p:cNvPicPr>
          <p:nvPr/>
        </p:nvPicPr>
        <p:blipFill>
          <a:blip r:embed="rId4"/>
          <a:stretch>
            <a:fillRect/>
          </a:stretch>
        </p:blipFill>
        <p:spPr>
          <a:xfrm>
            <a:off x="10789028" y="212619"/>
            <a:ext cx="1624844" cy="1327440"/>
          </a:xfrm>
          <a:prstGeom prst="rect">
            <a:avLst/>
          </a:prstGeom>
        </p:spPr>
      </p:pic>
      <p:sp>
        <p:nvSpPr>
          <p:cNvPr id="7" name="TextBox 6">
            <a:extLst>
              <a:ext uri="{FF2B5EF4-FFF2-40B4-BE49-F238E27FC236}">
                <a16:creationId xmlns:a16="http://schemas.microsoft.com/office/drawing/2014/main" id="{4FBEAAB0-2755-B24C-9779-18C462E1CE8D}"/>
              </a:ext>
            </a:extLst>
          </p:cNvPr>
          <p:cNvSpPr txBox="1"/>
          <p:nvPr/>
        </p:nvSpPr>
        <p:spPr>
          <a:xfrm>
            <a:off x="1470990" y="5515747"/>
            <a:ext cx="9660255" cy="646331"/>
          </a:xfrm>
          <a:prstGeom prst="rect">
            <a:avLst/>
          </a:prstGeom>
          <a:noFill/>
        </p:spPr>
        <p:txBody>
          <a:bodyPr wrap="square">
            <a:spAutoFit/>
          </a:bodyPr>
          <a:lstStyle/>
          <a:p>
            <a:pPr marL="0" lvl="0" indent="0" algn="l">
              <a:buFont typeface="Arial" panose="020B0604020202020204" pitchFamily="34" charset="0"/>
              <a:buNone/>
            </a:pPr>
            <a:r>
              <a:rPr lang="en-GB" dirty="0">
                <a:highlight>
                  <a:srgbClr val="FFFF00"/>
                </a:highlight>
              </a:rPr>
              <a:t>Given the 13+ minimum age requirement on most of these social media platforms, it is notable that half (51%) of children under 13 use them. </a:t>
            </a:r>
            <a:endParaRPr lang="en-GB" b="0" i="0" dirty="0">
              <a:solidFill>
                <a:srgbClr val="202124"/>
              </a:solidFill>
              <a:effectLst/>
              <a:highlight>
                <a:srgbClr val="FFFF00"/>
              </a:highlight>
              <a:latin typeface="arial" panose="020B0604020202020204" pitchFamily="34" charset="0"/>
            </a:endParaRPr>
          </a:p>
        </p:txBody>
      </p:sp>
      <p:sp>
        <p:nvSpPr>
          <p:cNvPr id="5" name="TextBox 4">
            <a:extLst>
              <a:ext uri="{FF2B5EF4-FFF2-40B4-BE49-F238E27FC236}">
                <a16:creationId xmlns:a16="http://schemas.microsoft.com/office/drawing/2014/main" id="{D4A34620-21CF-3B02-91AA-303EFDB3A30F}"/>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2024</a:t>
            </a:r>
            <a:endParaRPr lang="en-GB" sz="1400" dirty="0"/>
          </a:p>
        </p:txBody>
      </p:sp>
    </p:spTree>
    <p:extLst>
      <p:ext uri="{BB962C8B-B14F-4D97-AF65-F5344CB8AC3E}">
        <p14:creationId xmlns:p14="http://schemas.microsoft.com/office/powerpoint/2010/main" val="504513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E9C1A87-1956-A5B3-143D-6F0C0DA0E8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0" name="TextBox 9">
            <a:extLst>
              <a:ext uri="{FF2B5EF4-FFF2-40B4-BE49-F238E27FC236}">
                <a16:creationId xmlns:a16="http://schemas.microsoft.com/office/drawing/2014/main" id="{01A09C44-BAAE-BB4E-5B65-012C5B546349}"/>
              </a:ext>
            </a:extLst>
          </p:cNvPr>
          <p:cNvSpPr txBox="1"/>
          <p:nvPr/>
        </p:nvSpPr>
        <p:spPr>
          <a:xfrm>
            <a:off x="5901925" y="6379008"/>
            <a:ext cx="6205928" cy="369332"/>
          </a:xfrm>
          <a:prstGeom prst="rect">
            <a:avLst/>
          </a:prstGeom>
          <a:noFill/>
        </p:spPr>
        <p:txBody>
          <a:bodyPr wrap="square">
            <a:spAutoFit/>
          </a:bodyPr>
          <a:lstStyle/>
          <a:p>
            <a:r>
              <a:rPr lang="en-GB">
                <a:hlinkClick r:id="rId3"/>
              </a:rPr>
              <a:t>Children’s Online User Ages 2023 Quantitative Research Study</a:t>
            </a:r>
            <a:endParaRPr lang="en-GB"/>
          </a:p>
        </p:txBody>
      </p:sp>
      <p:pic>
        <p:nvPicPr>
          <p:cNvPr id="5" name="Picture 4">
            <a:extLst>
              <a:ext uri="{FF2B5EF4-FFF2-40B4-BE49-F238E27FC236}">
                <a16:creationId xmlns:a16="http://schemas.microsoft.com/office/drawing/2014/main" id="{EDD1A808-E26B-4600-C106-A13B7D04E62C}"/>
              </a:ext>
            </a:extLst>
          </p:cNvPr>
          <p:cNvPicPr>
            <a:picLocks noChangeAspect="1"/>
          </p:cNvPicPr>
          <p:nvPr/>
        </p:nvPicPr>
        <p:blipFill rotWithShape="1">
          <a:blip r:embed="rId4"/>
          <a:srcRect l="2027"/>
          <a:stretch/>
        </p:blipFill>
        <p:spPr>
          <a:xfrm>
            <a:off x="0" y="109660"/>
            <a:ext cx="12192000" cy="5638950"/>
          </a:xfrm>
          <a:prstGeom prst="rect">
            <a:avLst/>
          </a:prstGeom>
        </p:spPr>
      </p:pic>
    </p:spTree>
    <p:extLst>
      <p:ext uri="{BB962C8B-B14F-4D97-AF65-F5344CB8AC3E}">
        <p14:creationId xmlns:p14="http://schemas.microsoft.com/office/powerpoint/2010/main" val="4281402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62AD19E-968B-ADBF-FD18-21E2A5A7289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50552" y="197080"/>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426978" y="394523"/>
            <a:ext cx="11029916" cy="148157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b="1">
              <a:ea typeface="+mj-ea"/>
              <a:cs typeface="+mj-cs"/>
            </a:endParaRPr>
          </a:p>
        </p:txBody>
      </p:sp>
      <p:sp>
        <p:nvSpPr>
          <p:cNvPr id="5" name="TextBox 4">
            <a:extLst>
              <a:ext uri="{FF2B5EF4-FFF2-40B4-BE49-F238E27FC236}">
                <a16:creationId xmlns:a16="http://schemas.microsoft.com/office/drawing/2014/main" id="{851D7FE0-04A0-1D41-F902-DC5B3578FC9D}"/>
              </a:ext>
            </a:extLst>
          </p:cNvPr>
          <p:cNvSpPr txBox="1"/>
          <p:nvPr/>
        </p:nvSpPr>
        <p:spPr>
          <a:xfrm>
            <a:off x="590550" y="1565399"/>
            <a:ext cx="5825618" cy="4062651"/>
          </a:xfrm>
          <a:prstGeom prst="rect">
            <a:avLst/>
          </a:prstGeom>
          <a:noFill/>
        </p:spPr>
        <p:txBody>
          <a:bodyPr wrap="square" rtlCol="0">
            <a:spAutoFit/>
          </a:bodyPr>
          <a:lstStyle/>
          <a:p>
            <a:pPr marL="285750" indent="-285750">
              <a:buFont typeface="Arial" panose="020B0604020202020204" pitchFamily="34" charset="0"/>
              <a:buChar char="•"/>
            </a:pPr>
            <a:r>
              <a:rPr lang="en-GB" sz="2400">
                <a:solidFill>
                  <a:srgbClr val="333333"/>
                </a:solidFill>
                <a:highlight>
                  <a:srgbClr val="FFFFFF"/>
                </a:highlight>
              </a:rPr>
              <a:t>Y</a:t>
            </a:r>
            <a:r>
              <a:rPr lang="en-GB" sz="2400" i="0">
                <a:solidFill>
                  <a:srgbClr val="333333"/>
                </a:solidFill>
                <a:effectLst/>
                <a:highlight>
                  <a:srgbClr val="FFFFFF"/>
                </a:highlight>
              </a:rPr>
              <a:t>oung people </a:t>
            </a:r>
            <a:r>
              <a:rPr lang="en-GB" sz="2400" b="1" i="0">
                <a:solidFill>
                  <a:srgbClr val="333333"/>
                </a:solidFill>
                <a:effectLst/>
                <a:highlight>
                  <a:srgbClr val="FFFFFF"/>
                </a:highlight>
              </a:rPr>
              <a:t>can get around age restrictions </a:t>
            </a:r>
            <a:r>
              <a:rPr lang="en-GB" sz="2400" i="0">
                <a:solidFill>
                  <a:srgbClr val="333333"/>
                </a:solidFill>
                <a:effectLst/>
                <a:highlight>
                  <a:srgbClr val="FFFFFF"/>
                </a:highlight>
              </a:rPr>
              <a:t>on apps and websites, </a:t>
            </a:r>
            <a:r>
              <a:rPr lang="en-GB" sz="2400" b="1" i="0">
                <a:solidFill>
                  <a:srgbClr val="333333"/>
                </a:solidFill>
                <a:effectLst/>
                <a:highlight>
                  <a:srgbClr val="FFFFFF"/>
                </a:highlight>
              </a:rPr>
              <a:t>increasing the risk of them coming to harm online</a:t>
            </a:r>
          </a:p>
          <a:p>
            <a:endParaRPr lang="en-GB" sz="2400" b="1"/>
          </a:p>
          <a:p>
            <a:pPr marL="285750" indent="-285750">
              <a:buFont typeface="Arial" panose="020B0604020202020204" pitchFamily="34" charset="0"/>
              <a:buChar char="•"/>
            </a:pPr>
            <a:r>
              <a:rPr lang="en-GB" sz="2400" i="0">
                <a:solidFill>
                  <a:srgbClr val="333333"/>
                </a:solidFill>
                <a:effectLst/>
                <a:highlight>
                  <a:srgbClr val="FFFFFF"/>
                </a:highlight>
              </a:rPr>
              <a:t>To understand the </a:t>
            </a:r>
            <a:r>
              <a:rPr lang="en-GB" sz="2400" b="1" i="0">
                <a:solidFill>
                  <a:srgbClr val="333333"/>
                </a:solidFill>
                <a:effectLst/>
                <a:highlight>
                  <a:srgbClr val="FFFFFF"/>
                </a:highlight>
              </a:rPr>
              <a:t>extent to which children are bypassing age checks</a:t>
            </a:r>
            <a:r>
              <a:rPr lang="en-GB" sz="2400" i="0">
                <a:solidFill>
                  <a:srgbClr val="333333"/>
                </a:solidFill>
                <a:effectLst/>
                <a:highlight>
                  <a:srgbClr val="FFFFFF"/>
                </a:highlight>
              </a:rPr>
              <a:t>, Ofcom researched </a:t>
            </a:r>
            <a:r>
              <a:rPr lang="en-GB" sz="2400" b="1" i="0">
                <a:solidFill>
                  <a:srgbClr val="333333"/>
                </a:solidFill>
                <a:effectLst/>
                <a:highlight>
                  <a:srgbClr val="FFFFFF"/>
                </a:highlight>
              </a:rPr>
              <a:t>how many children have online profiles that make them appear older than they actually are.</a:t>
            </a:r>
            <a:endParaRPr lang="en-GB" sz="2400" b="1"/>
          </a:p>
          <a:p>
            <a:pPr marL="285750" indent="-285750">
              <a:buFont typeface="Arial" panose="020B0604020202020204" pitchFamily="34" charset="0"/>
              <a:buChar char="•"/>
            </a:pPr>
            <a:endParaRPr lang="en-GB"/>
          </a:p>
        </p:txBody>
      </p:sp>
      <p:pic>
        <p:nvPicPr>
          <p:cNvPr id="3" name="Picture 2">
            <a:extLst>
              <a:ext uri="{FF2B5EF4-FFF2-40B4-BE49-F238E27FC236}">
                <a16:creationId xmlns:a16="http://schemas.microsoft.com/office/drawing/2014/main" id="{0A638A93-3A03-B68C-F0FB-6CF35EB1F7BB}"/>
              </a:ext>
            </a:extLst>
          </p:cNvPr>
          <p:cNvPicPr>
            <a:picLocks noChangeAspect="1"/>
          </p:cNvPicPr>
          <p:nvPr/>
        </p:nvPicPr>
        <p:blipFill rotWithShape="1">
          <a:blip r:embed="rId3"/>
          <a:srcRect l="63389"/>
          <a:stretch/>
        </p:blipFill>
        <p:spPr>
          <a:xfrm>
            <a:off x="7042563" y="365292"/>
            <a:ext cx="4448907" cy="5923992"/>
          </a:xfrm>
          <a:prstGeom prst="rect">
            <a:avLst/>
          </a:prstGeom>
        </p:spPr>
      </p:pic>
    </p:spTree>
    <p:extLst>
      <p:ext uri="{BB962C8B-B14F-4D97-AF65-F5344CB8AC3E}">
        <p14:creationId xmlns:p14="http://schemas.microsoft.com/office/powerpoint/2010/main" val="2906072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9BAFA0-B13A-059B-AC71-FB8F4FB573B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13" name="Picture 12">
            <a:extLst>
              <a:ext uri="{FF2B5EF4-FFF2-40B4-BE49-F238E27FC236}">
                <a16:creationId xmlns:a16="http://schemas.microsoft.com/office/drawing/2014/main" id="{CACAD455-AE6C-4EC4-9E8B-B1D27604723E}"/>
              </a:ext>
            </a:extLst>
          </p:cNvPr>
          <p:cNvPicPr>
            <a:picLocks noChangeAspect="1"/>
          </p:cNvPicPr>
          <p:nvPr/>
        </p:nvPicPr>
        <p:blipFill rotWithShape="1">
          <a:blip r:embed="rId3"/>
          <a:srcRect b="3088"/>
          <a:stretch/>
        </p:blipFill>
        <p:spPr>
          <a:xfrm>
            <a:off x="1444426" y="1944210"/>
            <a:ext cx="10747574" cy="4913790"/>
          </a:xfrm>
          <a:prstGeom prst="rect">
            <a:avLst/>
          </a:prstGeom>
        </p:spPr>
      </p:pic>
      <p:pic>
        <p:nvPicPr>
          <p:cNvPr id="4" name="Picture 3" descr="Free did you know speech balloon message illustration">
            <a:extLst>
              <a:ext uri="{FF2B5EF4-FFF2-40B4-BE49-F238E27FC236}">
                <a16:creationId xmlns:a16="http://schemas.microsoft.com/office/drawing/2014/main" id="{A03473B4-4C42-7D09-E6C4-A4FACDAC8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21" y="71021"/>
            <a:ext cx="2513065" cy="251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982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F5C75E6-32C5-24E0-47C4-CFBD0A7F5E9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5" name="TextBox 4">
            <a:extLst>
              <a:ext uri="{FF2B5EF4-FFF2-40B4-BE49-F238E27FC236}">
                <a16:creationId xmlns:a16="http://schemas.microsoft.com/office/drawing/2014/main" id="{5B152AB0-9EDA-7959-A426-F73510AFEB78}"/>
              </a:ext>
            </a:extLst>
          </p:cNvPr>
          <p:cNvSpPr txBox="1"/>
          <p:nvPr/>
        </p:nvSpPr>
        <p:spPr>
          <a:xfrm>
            <a:off x="784309" y="1148821"/>
            <a:ext cx="10303902" cy="738664"/>
          </a:xfrm>
          <a:prstGeom prst="rect">
            <a:avLst/>
          </a:prstGeom>
          <a:noFill/>
        </p:spPr>
        <p:txBody>
          <a:bodyPr wrap="square" rtlCol="0">
            <a:spAutoFit/>
          </a:bodyPr>
          <a:lstStyle/>
          <a:p>
            <a:pPr marL="285750" indent="-285750">
              <a:buFont typeface="Arial" panose="020B0604020202020204" pitchFamily="34" charset="0"/>
              <a:buChar char="•"/>
            </a:pPr>
            <a:r>
              <a:rPr lang="en-GB" sz="2400" dirty="0"/>
              <a:t>Many </a:t>
            </a:r>
            <a:r>
              <a:rPr lang="en-GB" sz="2400" b="1" u="sng" dirty="0"/>
              <a:t>have their own profiles </a:t>
            </a:r>
            <a:r>
              <a:rPr lang="en-GB" sz="2400" dirty="0"/>
              <a:t>on several social media platforms:</a:t>
            </a:r>
          </a:p>
          <a:p>
            <a:endParaRPr lang="en-GB" dirty="0"/>
          </a:p>
        </p:txBody>
      </p:sp>
      <p:sp>
        <p:nvSpPr>
          <p:cNvPr id="7" name="Rectangle 6">
            <a:extLst>
              <a:ext uri="{FF2B5EF4-FFF2-40B4-BE49-F238E27FC236}">
                <a16:creationId xmlns:a16="http://schemas.microsoft.com/office/drawing/2014/main" id="{4634390C-39E3-93BC-6D1E-5908035B2515}"/>
              </a:ext>
            </a:extLst>
          </p:cNvPr>
          <p:cNvSpPr/>
          <p:nvPr/>
        </p:nvSpPr>
        <p:spPr>
          <a:xfrm>
            <a:off x="496764" y="2233815"/>
            <a:ext cx="3486881" cy="957337"/>
          </a:xfrm>
          <a:prstGeom prst="rect">
            <a:avLst/>
          </a:prstGeom>
          <a:solidFill>
            <a:srgbClr val="C00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GB" sz="2400" b="1"/>
              <a:t>YouTube/YouTube Kids </a:t>
            </a:r>
            <a:r>
              <a:rPr lang="en-GB" sz="2400"/>
              <a:t>(48%)</a:t>
            </a:r>
          </a:p>
        </p:txBody>
      </p:sp>
      <p:sp>
        <p:nvSpPr>
          <p:cNvPr id="9" name="TextBox 8">
            <a:extLst>
              <a:ext uri="{FF2B5EF4-FFF2-40B4-BE49-F238E27FC236}">
                <a16:creationId xmlns:a16="http://schemas.microsoft.com/office/drawing/2014/main" id="{34A6AE6E-BADE-69B6-17B1-C34055A446D9}"/>
              </a:ext>
            </a:extLst>
          </p:cNvPr>
          <p:cNvSpPr txBox="1"/>
          <p:nvPr/>
        </p:nvSpPr>
        <p:spPr>
          <a:xfrm>
            <a:off x="784308" y="672589"/>
            <a:ext cx="11399825" cy="523220"/>
          </a:xfrm>
          <a:prstGeom prst="rect">
            <a:avLst/>
          </a:prstGeom>
          <a:noFill/>
        </p:spPr>
        <p:txBody>
          <a:bodyPr wrap="square">
            <a:spAutoFit/>
          </a:bodyPr>
          <a:lstStyle/>
          <a:p>
            <a:r>
              <a:rPr lang="en-GB" sz="2800" b="1" dirty="0"/>
              <a:t>5–7-year-olds are also </a:t>
            </a:r>
            <a:r>
              <a:rPr lang="en-GB" sz="2800" b="1" dirty="0">
                <a:solidFill>
                  <a:srgbClr val="FF0000"/>
                </a:solidFill>
              </a:rPr>
              <a:t>independent</a:t>
            </a:r>
            <a:r>
              <a:rPr lang="en-GB" sz="2800" b="1" dirty="0"/>
              <a:t> in their use of certain sites/apps! </a:t>
            </a:r>
            <a:endParaRPr lang="en-GB" sz="2800" b="1" dirty="0">
              <a:highlight>
                <a:srgbClr val="FFFF00"/>
              </a:highlight>
            </a:endParaRPr>
          </a:p>
        </p:txBody>
      </p:sp>
      <p:sp>
        <p:nvSpPr>
          <p:cNvPr id="11" name="TextBox 10">
            <a:extLst>
              <a:ext uri="{FF2B5EF4-FFF2-40B4-BE49-F238E27FC236}">
                <a16:creationId xmlns:a16="http://schemas.microsoft.com/office/drawing/2014/main" id="{68CDB96D-14C2-93E7-6394-D3F9EEDA6800}"/>
              </a:ext>
            </a:extLst>
          </p:cNvPr>
          <p:cNvSpPr txBox="1"/>
          <p:nvPr/>
        </p:nvSpPr>
        <p:spPr>
          <a:xfrm>
            <a:off x="805706" y="3756922"/>
            <a:ext cx="11357027" cy="461665"/>
          </a:xfrm>
          <a:prstGeom prst="rect">
            <a:avLst/>
          </a:prstGeom>
          <a:noFill/>
        </p:spPr>
        <p:txBody>
          <a:bodyPr wrap="square">
            <a:spAutoFit/>
          </a:bodyPr>
          <a:lstStyle/>
          <a:p>
            <a:pPr marL="285750" indent="-285750">
              <a:buFont typeface="Arial" panose="020B0604020202020204" pitchFamily="34" charset="0"/>
              <a:buChar char="•"/>
            </a:pPr>
            <a:r>
              <a:rPr lang="en-GB" sz="2400" dirty="0">
                <a:solidFill>
                  <a:srgbClr val="FF0000"/>
                </a:solidFill>
              </a:rPr>
              <a:t>32%</a:t>
            </a:r>
            <a:r>
              <a:rPr lang="en-GB" sz="2400" dirty="0"/>
              <a:t> of parents reported that their child uses them </a:t>
            </a:r>
            <a:r>
              <a:rPr lang="en-GB" sz="2400" b="1" dirty="0"/>
              <a:t>on their own</a:t>
            </a:r>
            <a:r>
              <a:rPr lang="en-GB" sz="2400" dirty="0"/>
              <a:t>:</a:t>
            </a:r>
          </a:p>
        </p:txBody>
      </p:sp>
      <p:sp>
        <p:nvSpPr>
          <p:cNvPr id="12" name="Rectangle 11">
            <a:extLst>
              <a:ext uri="{FF2B5EF4-FFF2-40B4-BE49-F238E27FC236}">
                <a16:creationId xmlns:a16="http://schemas.microsoft.com/office/drawing/2014/main" id="{DD09BB47-27F3-A4B6-00E1-3282A114B7D4}"/>
              </a:ext>
            </a:extLst>
          </p:cNvPr>
          <p:cNvSpPr/>
          <p:nvPr/>
        </p:nvSpPr>
        <p:spPr>
          <a:xfrm>
            <a:off x="4396262" y="2231344"/>
            <a:ext cx="3486881" cy="95733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2400" b="1"/>
              <a:t>WhatsApp</a:t>
            </a:r>
            <a:r>
              <a:rPr lang="en-GB" sz="2400"/>
              <a:t>                   (11%)  </a:t>
            </a:r>
          </a:p>
        </p:txBody>
      </p:sp>
      <p:sp>
        <p:nvSpPr>
          <p:cNvPr id="14" name="Rectangle 13">
            <a:extLst>
              <a:ext uri="{FF2B5EF4-FFF2-40B4-BE49-F238E27FC236}">
                <a16:creationId xmlns:a16="http://schemas.microsoft.com/office/drawing/2014/main" id="{33CA6E5A-D8B6-418B-ED33-64C46F06B6BF}"/>
              </a:ext>
            </a:extLst>
          </p:cNvPr>
          <p:cNvSpPr/>
          <p:nvPr/>
        </p:nvSpPr>
        <p:spPr>
          <a:xfrm>
            <a:off x="8295760" y="2211134"/>
            <a:ext cx="3486881" cy="957337"/>
          </a:xfrm>
          <a:prstGeom prst="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GB" sz="2400" b="1"/>
              <a:t>Instagram</a:t>
            </a:r>
            <a:r>
              <a:rPr lang="en-GB" sz="2400"/>
              <a:t> </a:t>
            </a:r>
          </a:p>
          <a:p>
            <a:pPr algn="ctr"/>
            <a:r>
              <a:rPr lang="en-GB" sz="2400"/>
              <a:t>(9%)</a:t>
            </a:r>
          </a:p>
        </p:txBody>
      </p:sp>
      <p:sp>
        <p:nvSpPr>
          <p:cNvPr id="17" name="Speech Bubble: Rectangle with Corners Rounded 16">
            <a:extLst>
              <a:ext uri="{FF2B5EF4-FFF2-40B4-BE49-F238E27FC236}">
                <a16:creationId xmlns:a16="http://schemas.microsoft.com/office/drawing/2014/main" id="{D59F186A-F897-CD4B-C54C-3AE31F03A154}"/>
              </a:ext>
            </a:extLst>
          </p:cNvPr>
          <p:cNvSpPr/>
          <p:nvPr/>
        </p:nvSpPr>
        <p:spPr>
          <a:xfrm>
            <a:off x="3537581" y="4723908"/>
            <a:ext cx="3806597" cy="1116733"/>
          </a:xfrm>
          <a:prstGeom prst="wedgeRoundRectCallout">
            <a:avLst>
              <a:gd name="adj1" fmla="val -6907"/>
              <a:gd name="adj2" fmla="val 92588"/>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a:t>Parents increasingly likely to say they </a:t>
            </a:r>
            <a:r>
              <a:rPr lang="en-GB" b="1"/>
              <a:t>would allow their child to have a social media profile</a:t>
            </a:r>
          </a:p>
        </p:txBody>
      </p:sp>
      <p:sp>
        <p:nvSpPr>
          <p:cNvPr id="18" name="Speech Bubble: Oval 17">
            <a:extLst>
              <a:ext uri="{FF2B5EF4-FFF2-40B4-BE49-F238E27FC236}">
                <a16:creationId xmlns:a16="http://schemas.microsoft.com/office/drawing/2014/main" id="{D985B2A9-9226-AD94-D909-3334983072FA}"/>
              </a:ext>
            </a:extLst>
          </p:cNvPr>
          <p:cNvSpPr/>
          <p:nvPr/>
        </p:nvSpPr>
        <p:spPr>
          <a:xfrm rot="419385">
            <a:off x="7639737" y="4361478"/>
            <a:ext cx="4028536" cy="2125662"/>
          </a:xfrm>
          <a:prstGeom prst="wedgeEllipseCallout">
            <a:avLst>
              <a:gd name="adj1" fmla="val -41604"/>
              <a:gd name="adj2" fmla="val 6574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t>Three in ten (30%) agreeing  they </a:t>
            </a:r>
            <a:r>
              <a:rPr lang="en-GB" b="1"/>
              <a:t>‘would allow [their] child to have a profile on these sites or apps </a:t>
            </a:r>
            <a:r>
              <a:rPr lang="en-GB" b="1" u="sng"/>
              <a:t>before they had reached the minimum age</a:t>
            </a:r>
          </a:p>
        </p:txBody>
      </p:sp>
    </p:spTree>
    <p:extLst>
      <p:ext uri="{BB962C8B-B14F-4D97-AF65-F5344CB8AC3E}">
        <p14:creationId xmlns:p14="http://schemas.microsoft.com/office/powerpoint/2010/main" val="1410891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RISKS AND NEGATIVE EXPERIENCES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7AFD89A-669A-9BA5-03C7-867E82E78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038979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491090" y="487091"/>
            <a:ext cx="9991919" cy="523220"/>
          </a:xfrm>
          <a:prstGeom prst="rect">
            <a:avLst/>
          </a:prstGeom>
          <a:noFill/>
        </p:spPr>
        <p:txBody>
          <a:bodyPr wrap="square" rtlCol="0">
            <a:spAutoFit/>
          </a:bodyPr>
          <a:lstStyle/>
          <a:p>
            <a:r>
              <a:rPr lang="en-GB" sz="2800" b="1"/>
              <a:t>So what are the </a:t>
            </a:r>
            <a:r>
              <a:rPr lang="en-GB" sz="2800" b="1">
                <a:solidFill>
                  <a:srgbClr val="FF0000"/>
                </a:solidFill>
              </a:rPr>
              <a:t>RISKS</a:t>
            </a:r>
            <a:r>
              <a:rPr lang="en-GB" sz="2800" b="1"/>
              <a:t>? </a:t>
            </a:r>
            <a:endParaRPr lang="en-GB" sz="280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7761249" y="6379008"/>
            <a:ext cx="4346604" cy="369332"/>
          </a:xfrm>
          <a:prstGeom prst="rect">
            <a:avLst/>
          </a:prstGeom>
          <a:noFill/>
        </p:spPr>
        <p:txBody>
          <a:bodyPr wrap="square">
            <a:spAutoFit/>
          </a:bodyPr>
          <a:lstStyle/>
          <a:p>
            <a:r>
              <a:rPr lang="en-GB"/>
              <a:t>Keeping Children Safe in Education</a:t>
            </a:r>
          </a:p>
        </p:txBody>
      </p:sp>
      <p:sp>
        <p:nvSpPr>
          <p:cNvPr id="7" name="TextBox 6">
            <a:extLst>
              <a:ext uri="{FF2B5EF4-FFF2-40B4-BE49-F238E27FC236}">
                <a16:creationId xmlns:a16="http://schemas.microsoft.com/office/drawing/2014/main" id="{106A78A9-5EDF-C2C4-8BBC-BCBE349AD249}"/>
              </a:ext>
            </a:extLst>
          </p:cNvPr>
          <p:cNvSpPr txBox="1"/>
          <p:nvPr/>
        </p:nvSpPr>
        <p:spPr>
          <a:xfrm>
            <a:off x="1521100" y="1331321"/>
            <a:ext cx="938517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2800" b="1">
                <a:solidFill>
                  <a:schemeClr val="accent1"/>
                </a:solidFill>
              </a:rPr>
              <a:t>content: </a:t>
            </a:r>
            <a:r>
              <a:rPr lang="en-GB"/>
              <a:t>being exposed to </a:t>
            </a:r>
            <a:r>
              <a:rPr lang="en-GB" b="1"/>
              <a:t>illegal</a:t>
            </a:r>
            <a:r>
              <a:rPr lang="en-GB"/>
              <a:t>, inappropriate, or </a:t>
            </a:r>
            <a:r>
              <a:rPr lang="en-GB" b="1"/>
              <a:t>harmful</a:t>
            </a:r>
            <a:r>
              <a:rPr lang="en-GB"/>
              <a:t> content, for example: </a:t>
            </a:r>
            <a:r>
              <a:rPr lang="en-GB" b="1"/>
              <a:t>pornography</a:t>
            </a:r>
            <a:r>
              <a:rPr lang="en-GB"/>
              <a:t>, </a:t>
            </a:r>
            <a:r>
              <a:rPr lang="en-GB" b="1"/>
              <a:t>fake</a:t>
            </a:r>
            <a:r>
              <a:rPr lang="en-GB"/>
              <a:t> news, </a:t>
            </a:r>
            <a:r>
              <a:rPr lang="en-GB" b="1"/>
              <a:t>racism</a:t>
            </a:r>
            <a:r>
              <a:rPr lang="en-GB"/>
              <a:t>, </a:t>
            </a:r>
            <a:r>
              <a:rPr lang="en-GB" b="1"/>
              <a:t>misogyny</a:t>
            </a:r>
            <a:r>
              <a:rPr lang="en-GB"/>
              <a:t>, </a:t>
            </a:r>
            <a:r>
              <a:rPr lang="en-GB" b="1"/>
              <a:t>self-harm</a:t>
            </a:r>
            <a:r>
              <a:rPr lang="en-GB"/>
              <a:t>, </a:t>
            </a:r>
            <a:r>
              <a:rPr lang="en-GB" b="1"/>
              <a:t>suicide</a:t>
            </a:r>
            <a:r>
              <a:rPr lang="en-GB"/>
              <a:t>, </a:t>
            </a:r>
            <a:r>
              <a:rPr lang="en-GB" b="1"/>
              <a:t>anti-Semitism</a:t>
            </a:r>
            <a:r>
              <a:rPr lang="en-GB"/>
              <a:t>, </a:t>
            </a:r>
            <a:r>
              <a:rPr lang="en-GB" b="1"/>
              <a:t>radicalisation</a:t>
            </a:r>
            <a:r>
              <a:rPr lang="en-GB"/>
              <a:t>, and </a:t>
            </a:r>
            <a:r>
              <a:rPr lang="en-GB" b="1"/>
              <a:t>extremism</a:t>
            </a:r>
            <a:r>
              <a:rPr lang="en-GB"/>
              <a:t>.</a:t>
            </a:r>
          </a:p>
        </p:txBody>
      </p:sp>
      <p:sp>
        <p:nvSpPr>
          <p:cNvPr id="9" name="TextBox 8">
            <a:extLst>
              <a:ext uri="{FF2B5EF4-FFF2-40B4-BE49-F238E27FC236}">
                <a16:creationId xmlns:a16="http://schemas.microsoft.com/office/drawing/2014/main" id="{1899D77F-8022-9AAC-1DB3-A67555C43440}"/>
              </a:ext>
            </a:extLst>
          </p:cNvPr>
          <p:cNvSpPr txBox="1"/>
          <p:nvPr/>
        </p:nvSpPr>
        <p:spPr>
          <a:xfrm>
            <a:off x="1521100" y="2739923"/>
            <a:ext cx="9385174"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800" b="1" dirty="0">
                <a:solidFill>
                  <a:schemeClr val="accent2"/>
                </a:solidFill>
              </a:rPr>
              <a:t>contact</a:t>
            </a:r>
            <a:r>
              <a:rPr lang="en-GB" sz="2800" dirty="0">
                <a:solidFill>
                  <a:schemeClr val="accent2"/>
                </a:solidFill>
              </a:rPr>
              <a:t>: </a:t>
            </a:r>
            <a:r>
              <a:rPr lang="en-GB" dirty="0"/>
              <a:t>being subjected to harmful online </a:t>
            </a:r>
            <a:r>
              <a:rPr lang="en-GB" b="1" dirty="0"/>
              <a:t>interaction</a:t>
            </a:r>
            <a:r>
              <a:rPr lang="en-GB" dirty="0"/>
              <a:t> with other users; for example: peer to </a:t>
            </a:r>
            <a:r>
              <a:rPr lang="en-GB" b="1" dirty="0"/>
              <a:t>peer pressure</a:t>
            </a:r>
            <a:r>
              <a:rPr lang="en-GB" dirty="0"/>
              <a:t>, commercial </a:t>
            </a:r>
            <a:r>
              <a:rPr lang="en-GB" b="1" dirty="0"/>
              <a:t>advertising</a:t>
            </a:r>
            <a:r>
              <a:rPr lang="en-GB" dirty="0"/>
              <a:t> and </a:t>
            </a:r>
            <a:r>
              <a:rPr lang="en-GB" b="1" dirty="0"/>
              <a:t>adults posing as childre</a:t>
            </a:r>
            <a:r>
              <a:rPr lang="en-GB" dirty="0"/>
              <a:t>n or young adults with the intention to </a:t>
            </a:r>
            <a:r>
              <a:rPr lang="en-GB" b="1" dirty="0"/>
              <a:t>groom</a:t>
            </a:r>
            <a:r>
              <a:rPr lang="en-GB" dirty="0"/>
              <a:t> or </a:t>
            </a:r>
            <a:r>
              <a:rPr lang="en-GB" b="1" dirty="0"/>
              <a:t>exploit</a:t>
            </a:r>
            <a:r>
              <a:rPr lang="en-GB" dirty="0"/>
              <a:t> them for </a:t>
            </a:r>
            <a:r>
              <a:rPr lang="en-GB" b="1" dirty="0"/>
              <a:t>sexual</a:t>
            </a:r>
            <a:r>
              <a:rPr lang="en-GB" dirty="0"/>
              <a:t>, </a:t>
            </a:r>
            <a:r>
              <a:rPr lang="en-GB" b="1" dirty="0"/>
              <a:t>criminal</a:t>
            </a:r>
            <a:r>
              <a:rPr lang="en-GB" dirty="0"/>
              <a:t>, </a:t>
            </a:r>
            <a:r>
              <a:rPr lang="en-GB" b="1" dirty="0"/>
              <a:t>financial</a:t>
            </a:r>
            <a:r>
              <a:rPr lang="en-GB" dirty="0"/>
              <a:t> or other purposes</a:t>
            </a:r>
          </a:p>
        </p:txBody>
      </p:sp>
      <p:sp>
        <p:nvSpPr>
          <p:cNvPr id="12" name="TextBox 11">
            <a:extLst>
              <a:ext uri="{FF2B5EF4-FFF2-40B4-BE49-F238E27FC236}">
                <a16:creationId xmlns:a16="http://schemas.microsoft.com/office/drawing/2014/main" id="{5CDA559B-4719-04DB-6D5B-FCB35FC9B89A}"/>
              </a:ext>
            </a:extLst>
          </p:cNvPr>
          <p:cNvSpPr txBox="1"/>
          <p:nvPr/>
        </p:nvSpPr>
        <p:spPr>
          <a:xfrm>
            <a:off x="1521100" y="4148525"/>
            <a:ext cx="9385174"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a:solidFill>
                  <a:schemeClr val="accent6"/>
                </a:solidFill>
              </a:rPr>
              <a:t>conduct: </a:t>
            </a:r>
            <a:r>
              <a:rPr lang="en-GB"/>
              <a:t>online </a:t>
            </a:r>
            <a:r>
              <a:rPr lang="en-GB" b="1"/>
              <a:t>behaviour</a:t>
            </a:r>
            <a:r>
              <a:rPr lang="en-GB"/>
              <a:t> that increases the likelihood of, or </a:t>
            </a:r>
            <a:r>
              <a:rPr lang="en-GB" b="1"/>
              <a:t>causes, harm</a:t>
            </a:r>
            <a:r>
              <a:rPr lang="en-GB"/>
              <a:t>;  sharing and receiving </a:t>
            </a:r>
            <a:r>
              <a:rPr lang="en-GB" b="1"/>
              <a:t>explicit images</a:t>
            </a:r>
            <a:r>
              <a:rPr lang="en-GB"/>
              <a:t> (e.g. </a:t>
            </a:r>
            <a:r>
              <a:rPr lang="en-GB" b="1"/>
              <a:t>nudes</a:t>
            </a:r>
            <a:r>
              <a:rPr lang="en-GB"/>
              <a:t> and semi-nudes and/or </a:t>
            </a:r>
            <a:r>
              <a:rPr lang="en-GB" b="1"/>
              <a:t>pornography</a:t>
            </a:r>
            <a:r>
              <a:rPr lang="en-GB"/>
              <a:t> and online </a:t>
            </a:r>
            <a:r>
              <a:rPr lang="en-GB" b="1"/>
              <a:t>bullying</a:t>
            </a:r>
          </a:p>
        </p:txBody>
      </p:sp>
      <p:sp>
        <p:nvSpPr>
          <p:cNvPr id="4" name="TextBox 3">
            <a:extLst>
              <a:ext uri="{FF2B5EF4-FFF2-40B4-BE49-F238E27FC236}">
                <a16:creationId xmlns:a16="http://schemas.microsoft.com/office/drawing/2014/main" id="{750B7F5A-2510-900D-772E-1E5484D12CA8}"/>
              </a:ext>
            </a:extLst>
          </p:cNvPr>
          <p:cNvSpPr txBox="1"/>
          <p:nvPr/>
        </p:nvSpPr>
        <p:spPr>
          <a:xfrm>
            <a:off x="1521100" y="5249436"/>
            <a:ext cx="9385174"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a:solidFill>
                  <a:srgbClr val="7030A0"/>
                </a:solidFill>
              </a:rPr>
              <a:t>commerce: </a:t>
            </a:r>
            <a:r>
              <a:rPr lang="en-GB"/>
              <a:t>risks such as online</a:t>
            </a:r>
            <a:r>
              <a:rPr lang="en-GB" b="1"/>
              <a:t> gambling</a:t>
            </a:r>
            <a:r>
              <a:rPr lang="en-GB"/>
              <a:t>, </a:t>
            </a:r>
            <a:r>
              <a:rPr lang="en-GB" b="1"/>
              <a:t>inappropriate advertising</a:t>
            </a:r>
            <a:r>
              <a:rPr lang="en-GB"/>
              <a:t>, </a:t>
            </a:r>
            <a:r>
              <a:rPr lang="en-GB" b="1"/>
              <a:t>phishing</a:t>
            </a:r>
            <a:r>
              <a:rPr lang="en-GB"/>
              <a:t> and or </a:t>
            </a:r>
            <a:r>
              <a:rPr lang="en-GB" b="1"/>
              <a:t>financial scams</a:t>
            </a:r>
          </a:p>
        </p:txBody>
      </p:sp>
    </p:spTree>
    <p:extLst>
      <p:ext uri="{BB962C8B-B14F-4D97-AF65-F5344CB8AC3E}">
        <p14:creationId xmlns:p14="http://schemas.microsoft.com/office/powerpoint/2010/main" val="1261550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8" name="Freeform: Shape 17">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4C1BD7-FF25-4C12-86BF-C0C40ECA0B16}"/>
              </a:ext>
            </a:extLst>
          </p:cNvPr>
          <p:cNvSpPr txBox="1"/>
          <p:nvPr/>
        </p:nvSpPr>
        <p:spPr>
          <a:xfrm>
            <a:off x="6209050" y="6025490"/>
            <a:ext cx="3897698" cy="661720"/>
          </a:xfrm>
          <a:prstGeom prst="rect">
            <a:avLst/>
          </a:prstGeom>
          <a:noFill/>
        </p:spPr>
        <p:txBody>
          <a:bodyPr wrap="square" rtlCol="0">
            <a:spAutoFit/>
          </a:bodyPr>
          <a:lstStyle/>
          <a:p>
            <a:pPr defTabSz="786384">
              <a:spcAft>
                <a:spcPts val="516"/>
              </a:spcAft>
            </a:pPr>
            <a:r>
              <a:rPr lang="en-GB" sz="1600" kern="1200" dirty="0">
                <a:solidFill>
                  <a:schemeClr val="tx1"/>
                </a:solidFill>
                <a:latin typeface="+mn-lt"/>
                <a:ea typeface="+mn-ea"/>
                <a:cs typeface="+mn-cs"/>
              </a:rPr>
              <a:t>Source: </a:t>
            </a:r>
            <a:r>
              <a:rPr lang="en-GB" sz="1050" kern="1200" dirty="0">
                <a:solidFill>
                  <a:schemeClr val="tx1"/>
                </a:solidFill>
                <a:latin typeface="Roboto" panose="02000000000000000000" pitchFamily="2" charset="0"/>
                <a:ea typeface="+mn-ea"/>
                <a:cs typeface="+mn-cs"/>
                <a:hlinkClick r:id="rId3"/>
              </a:rPr>
              <a:t>https://www.childrenscommissioner.gov.uk/resource/pornography-and-harmful-sexual-behaviour/</a:t>
            </a:r>
            <a:r>
              <a:rPr lang="en-GB" sz="1050" kern="1200" dirty="0">
                <a:solidFill>
                  <a:schemeClr val="tx1"/>
                </a:solidFill>
                <a:latin typeface="Roboto" panose="02000000000000000000" pitchFamily="2" charset="0"/>
                <a:ea typeface="+mn-ea"/>
                <a:cs typeface="+mn-cs"/>
              </a:rPr>
              <a:t> </a:t>
            </a:r>
            <a:endParaRPr lang="en-GB" dirty="0"/>
          </a:p>
        </p:txBody>
      </p:sp>
      <p:pic>
        <p:nvPicPr>
          <p:cNvPr id="4" name="Picture 3">
            <a:extLst>
              <a:ext uri="{FF2B5EF4-FFF2-40B4-BE49-F238E27FC236}">
                <a16:creationId xmlns:a16="http://schemas.microsoft.com/office/drawing/2014/main" id="{312538DD-FF78-F971-1B97-2366F723B688}"/>
              </a:ext>
            </a:extLst>
          </p:cNvPr>
          <p:cNvPicPr>
            <a:picLocks noChangeAspect="1"/>
          </p:cNvPicPr>
          <p:nvPr/>
        </p:nvPicPr>
        <p:blipFill>
          <a:blip r:embed="rId4"/>
          <a:stretch>
            <a:fillRect/>
          </a:stretch>
        </p:blipFill>
        <p:spPr>
          <a:xfrm rot="603868">
            <a:off x="8301700" y="2202247"/>
            <a:ext cx="2813166" cy="3680776"/>
          </a:xfrm>
          <a:prstGeom prst="rect">
            <a:avLst/>
          </a:prstGeom>
          <a:ln>
            <a:noFill/>
          </a:ln>
          <a:effectLst>
            <a:outerShdw blurRad="292100" dist="139700" dir="2700000" algn="tl" rotWithShape="0">
              <a:srgbClr val="333333">
                <a:alpha val="65000"/>
              </a:srgbClr>
            </a:outerShdw>
          </a:effectLst>
        </p:spPr>
      </p:pic>
      <p:graphicFrame>
        <p:nvGraphicFramePr>
          <p:cNvPr id="10" name="TextBox 7">
            <a:extLst>
              <a:ext uri="{FF2B5EF4-FFF2-40B4-BE49-F238E27FC236}">
                <a16:creationId xmlns:a16="http://schemas.microsoft.com/office/drawing/2014/main" id="{D882BA67-4825-2294-87C5-5F983F975E7E}"/>
              </a:ext>
            </a:extLst>
          </p:cNvPr>
          <p:cNvGraphicFramePr/>
          <p:nvPr>
            <p:extLst>
              <p:ext uri="{D42A27DB-BD31-4B8C-83A1-F6EECF244321}">
                <p14:modId xmlns:p14="http://schemas.microsoft.com/office/powerpoint/2010/main" val="2955103312"/>
              </p:ext>
            </p:extLst>
          </p:nvPr>
        </p:nvGraphicFramePr>
        <p:xfrm>
          <a:off x="-1025281" y="643467"/>
          <a:ext cx="9052595" cy="5002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red and black rectangular sign with white text&#10;&#10;Description automatically generated with low confidence">
            <a:extLst>
              <a:ext uri="{FF2B5EF4-FFF2-40B4-BE49-F238E27FC236}">
                <a16:creationId xmlns:a16="http://schemas.microsoft.com/office/drawing/2014/main" id="{023A6561-225F-6337-0BFF-2279A845BF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pic>
        <p:nvPicPr>
          <p:cNvPr id="5" name="Picture 4" descr="Free did you know speech balloon message illustration">
            <a:extLst>
              <a:ext uri="{FF2B5EF4-FFF2-40B4-BE49-F238E27FC236}">
                <a16:creationId xmlns:a16="http://schemas.microsoft.com/office/drawing/2014/main" id="{4C4C27FE-08B7-2CA0-D383-5DCB77F77E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811967">
            <a:off x="6770782" y="-86335"/>
            <a:ext cx="2513065" cy="251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53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E27EEE-CB64-DD7F-4FB1-4780DCF6E477}"/>
              </a:ext>
            </a:extLst>
          </p:cNvPr>
          <p:cNvSpPr/>
          <p:nvPr/>
        </p:nvSpPr>
        <p:spPr>
          <a:xfrm>
            <a:off x="8208355" y="245907"/>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a:extLst>
              <a:ext uri="{FF2B5EF4-FFF2-40B4-BE49-F238E27FC236}">
                <a16:creationId xmlns:a16="http://schemas.microsoft.com/office/drawing/2014/main" id="{A44268D9-BD33-38D3-498E-2048CD39B497}"/>
              </a:ext>
            </a:extLst>
          </p:cNvPr>
          <p:cNvPicPr>
            <a:picLocks noChangeAspect="1"/>
          </p:cNvPicPr>
          <p:nvPr/>
        </p:nvPicPr>
        <p:blipFill rotWithShape="1">
          <a:blip r:embed="rId3"/>
          <a:srcRect r="14807"/>
          <a:stretch/>
        </p:blipFill>
        <p:spPr>
          <a:xfrm rot="869120">
            <a:off x="8415385" y="2846084"/>
            <a:ext cx="2032729" cy="290170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F9E4D49-5A79-993F-C680-5B1227AFF79A}"/>
              </a:ext>
            </a:extLst>
          </p:cNvPr>
          <p:cNvSpPr txBox="1"/>
          <p:nvPr/>
        </p:nvSpPr>
        <p:spPr>
          <a:xfrm>
            <a:off x="534560" y="830070"/>
            <a:ext cx="6401477" cy="5262979"/>
          </a:xfrm>
          <a:prstGeom prst="rect">
            <a:avLst/>
          </a:prstGeom>
          <a:noFill/>
        </p:spPr>
        <p:txBody>
          <a:bodyPr wrap="square" rtlCol="0">
            <a:spAutoFit/>
          </a:bodyPr>
          <a:lstStyle/>
          <a:p>
            <a:endParaRPr lang="en-GB" sz="2000" b="1" dirty="0">
              <a:solidFill>
                <a:srgbClr val="C00000"/>
              </a:solidFill>
            </a:endParaRPr>
          </a:p>
          <a:p>
            <a:pPr marL="285750" indent="-285750">
              <a:buFont typeface="Arial" panose="020B0604020202020204" pitchFamily="34" charset="0"/>
              <a:buChar char="•"/>
            </a:pPr>
            <a:r>
              <a:rPr lang="en-GB" sz="2000" b="1" dirty="0">
                <a:solidFill>
                  <a:srgbClr val="C00000"/>
                </a:solidFill>
              </a:rPr>
              <a:t>Disturbing</a:t>
            </a:r>
            <a:r>
              <a:rPr lang="en-GB" sz="2000" b="1" dirty="0"/>
              <a:t>, </a:t>
            </a:r>
            <a:r>
              <a:rPr lang="en-GB" sz="2000" b="1" dirty="0">
                <a:solidFill>
                  <a:srgbClr val="C00000"/>
                </a:solidFill>
              </a:rPr>
              <a:t>graphic</a:t>
            </a:r>
            <a:r>
              <a:rPr lang="en-GB" sz="2000" b="1" dirty="0"/>
              <a:t> </a:t>
            </a:r>
            <a:r>
              <a:rPr lang="en-GB" sz="2000" b="1" dirty="0">
                <a:solidFill>
                  <a:srgbClr val="C00000"/>
                </a:solidFill>
              </a:rPr>
              <a:t>and illegal content</a:t>
            </a:r>
            <a:r>
              <a:rPr lang="en-GB" sz="2000" b="1" dirty="0"/>
              <a:t>:</a:t>
            </a:r>
          </a:p>
          <a:p>
            <a:pPr marL="742950" lvl="1" indent="-285750">
              <a:buFont typeface="Arial" panose="020B0604020202020204" pitchFamily="34" charset="0"/>
              <a:buChar char="•"/>
            </a:pPr>
            <a:r>
              <a:rPr lang="en-GB" sz="2000" dirty="0"/>
              <a:t>Fights / beatings / stabbings / raids</a:t>
            </a:r>
          </a:p>
          <a:p>
            <a:pPr marL="742950" lvl="1" indent="-285750">
              <a:buFont typeface="Arial" panose="020B0604020202020204" pitchFamily="34" charset="0"/>
              <a:buChar char="•"/>
            </a:pPr>
            <a:r>
              <a:rPr lang="en-GB" sz="2000" dirty="0"/>
              <a:t>Sexual assaults, sex acts involving children, CSAM</a:t>
            </a:r>
          </a:p>
          <a:p>
            <a:pPr marL="742950" lvl="1" indent="-285750">
              <a:buFont typeface="Arial" panose="020B0604020202020204" pitchFamily="34" charset="0"/>
              <a:buChar char="•"/>
            </a:pPr>
            <a:r>
              <a:rPr lang="en-GB" sz="2000" dirty="0"/>
              <a:t>Sale of weapons and drugs online</a:t>
            </a:r>
          </a:p>
          <a:p>
            <a:pPr lvl="1"/>
            <a:r>
              <a:rPr lang="en-GB" sz="2000" dirty="0"/>
              <a:t>(Some see this type of content several times a day, daily)</a:t>
            </a:r>
          </a:p>
          <a:p>
            <a:pPr lvl="1"/>
            <a:endParaRPr lang="en-GB" sz="2000" dirty="0"/>
          </a:p>
          <a:p>
            <a:pPr marL="285750" indent="-285750">
              <a:buFont typeface="Arial" panose="020B0604020202020204" pitchFamily="34" charset="0"/>
              <a:buChar char="•"/>
            </a:pPr>
            <a:r>
              <a:rPr lang="en-GB" sz="2000" b="1" dirty="0">
                <a:solidFill>
                  <a:srgbClr val="C00000"/>
                </a:solidFill>
              </a:rPr>
              <a:t>Wouldn’t consider reporting </a:t>
            </a:r>
            <a:r>
              <a:rPr lang="en-GB" sz="2000" b="1" dirty="0"/>
              <a:t>– </a:t>
            </a:r>
            <a:r>
              <a:rPr lang="en-GB" sz="2000" dirty="0"/>
              <a:t>seen what happens to a ‘grass’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While other children use Snapchat’s built-in filters to add funny effects to their selfies, the filter these children experience is the </a:t>
            </a:r>
            <a:r>
              <a:rPr lang="en-GB" sz="2000" b="1" dirty="0">
                <a:solidFill>
                  <a:srgbClr val="C00000"/>
                </a:solidFill>
              </a:rPr>
              <a:t>normalisation of humiliation, aggression, violence and crime</a:t>
            </a:r>
          </a:p>
          <a:p>
            <a:pPr marL="285750"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
        <p:nvSpPr>
          <p:cNvPr id="7" name="TextBox 6">
            <a:extLst>
              <a:ext uri="{FF2B5EF4-FFF2-40B4-BE49-F238E27FC236}">
                <a16:creationId xmlns:a16="http://schemas.microsoft.com/office/drawing/2014/main" id="{92715E79-7B96-480E-3BF3-74E86E354772}"/>
              </a:ext>
            </a:extLst>
          </p:cNvPr>
          <p:cNvSpPr txBox="1"/>
          <p:nvPr/>
        </p:nvSpPr>
        <p:spPr>
          <a:xfrm>
            <a:off x="5666603" y="6368265"/>
            <a:ext cx="6096000" cy="369332"/>
          </a:xfrm>
          <a:prstGeom prst="rect">
            <a:avLst/>
          </a:prstGeom>
          <a:noFill/>
        </p:spPr>
        <p:txBody>
          <a:bodyPr wrap="square">
            <a:spAutoFit/>
          </a:bodyPr>
          <a:lstStyle/>
          <a:p>
            <a:pPr algn="r">
              <a:spcAft>
                <a:spcPts val="600"/>
              </a:spcAft>
            </a:pPr>
            <a:r>
              <a:rPr lang="en-GB" dirty="0"/>
              <a:t>Source: </a:t>
            </a:r>
            <a:r>
              <a:rPr lang="en-GB" sz="1400" b="0" i="0" dirty="0">
                <a:effectLst/>
                <a:latin typeface="Roboto" panose="02000000000000000000" pitchFamily="2" charset="0"/>
              </a:rPr>
              <a:t>Revealing-Reality: Anti-social-Media Report 2023</a:t>
            </a:r>
            <a:endParaRPr lang="en-GB" dirty="0"/>
          </a:p>
        </p:txBody>
      </p:sp>
      <p:sp>
        <p:nvSpPr>
          <p:cNvPr id="4" name="Speech Bubble: Rectangle with Corners Rounded 3">
            <a:extLst>
              <a:ext uri="{FF2B5EF4-FFF2-40B4-BE49-F238E27FC236}">
                <a16:creationId xmlns:a16="http://schemas.microsoft.com/office/drawing/2014/main" id="{959F9617-51C4-F7B8-420C-1CFA46E46DF4}"/>
              </a:ext>
            </a:extLst>
          </p:cNvPr>
          <p:cNvSpPr/>
          <p:nvPr/>
        </p:nvSpPr>
        <p:spPr>
          <a:xfrm>
            <a:off x="6786355" y="396105"/>
            <a:ext cx="3229230" cy="2071328"/>
          </a:xfrm>
          <a:prstGeom prst="wedgeRoundRectCallout">
            <a:avLst>
              <a:gd name="adj1" fmla="val -50191"/>
              <a:gd name="adj2" fmla="val 8292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3600" b="1" dirty="0"/>
              <a:t>Snapchat: </a:t>
            </a:r>
          </a:p>
          <a:p>
            <a:pPr algn="ctr"/>
            <a:r>
              <a:rPr lang="en-GB" sz="3600" b="1" dirty="0">
                <a:solidFill>
                  <a:srgbClr val="C00000"/>
                </a:solidFill>
              </a:rPr>
              <a:t>‘It’s our evening news’</a:t>
            </a:r>
          </a:p>
        </p:txBody>
      </p:sp>
    </p:spTree>
    <p:extLst>
      <p:ext uri="{BB962C8B-B14F-4D97-AF65-F5344CB8AC3E}">
        <p14:creationId xmlns:p14="http://schemas.microsoft.com/office/powerpoint/2010/main" val="38373231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70960D5-4732-B599-3ADF-2CC68F540699}"/>
              </a:ext>
            </a:extLst>
          </p:cNvPr>
          <p:cNvSpPr txBox="1"/>
          <p:nvPr/>
        </p:nvSpPr>
        <p:spPr>
          <a:xfrm>
            <a:off x="699713" y="248038"/>
            <a:ext cx="10394468"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srgbClr val="FFFFFF"/>
                </a:solidFill>
                <a:effectLst/>
                <a:uLnTx/>
                <a:uFillTx/>
                <a:latin typeface="Calibri Light" panose="020F0302020204030204"/>
                <a:ea typeface="+mn-ea"/>
                <a:cs typeface="+mn-cs"/>
              </a:rPr>
              <a:t>Summary of children’s negative experiences:</a:t>
            </a:r>
            <a:endParaRPr kumimoji="0" lang="en-US" sz="37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742302" y="5984388"/>
            <a:ext cx="3233585"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2023</a:t>
            </a:r>
          </a:p>
        </p:txBody>
      </p:sp>
      <p:pic>
        <p:nvPicPr>
          <p:cNvPr id="3" name="Picture 2">
            <a:extLst>
              <a:ext uri="{FF2B5EF4-FFF2-40B4-BE49-F238E27FC236}">
                <a16:creationId xmlns:a16="http://schemas.microsoft.com/office/drawing/2014/main" id="{5AD4AB67-40F3-0C8C-B57B-C288CECA149E}"/>
              </a:ext>
            </a:extLst>
          </p:cNvPr>
          <p:cNvPicPr>
            <a:picLocks noChangeAspect="1"/>
          </p:cNvPicPr>
          <p:nvPr/>
        </p:nvPicPr>
        <p:blipFill>
          <a:blip r:embed="rId3"/>
          <a:stretch>
            <a:fillRect/>
          </a:stretch>
        </p:blipFill>
        <p:spPr>
          <a:xfrm>
            <a:off x="713607" y="1742943"/>
            <a:ext cx="8932757" cy="3372114"/>
          </a:xfrm>
          <a:prstGeom prst="rect">
            <a:avLst/>
          </a:prstGeom>
        </p:spPr>
      </p:pic>
      <p:sp>
        <p:nvSpPr>
          <p:cNvPr id="5" name="Speech Bubble: Oval 4">
            <a:extLst>
              <a:ext uri="{FF2B5EF4-FFF2-40B4-BE49-F238E27FC236}">
                <a16:creationId xmlns:a16="http://schemas.microsoft.com/office/drawing/2014/main" id="{EC462D97-37F0-2C95-607F-013600648EBB}"/>
              </a:ext>
            </a:extLst>
          </p:cNvPr>
          <p:cNvSpPr/>
          <p:nvPr/>
        </p:nvSpPr>
        <p:spPr>
          <a:xfrm>
            <a:off x="3854036" y="4929711"/>
            <a:ext cx="4274820" cy="1575303"/>
          </a:xfrm>
          <a:prstGeom prst="wedgeEllipseCallout">
            <a:avLst>
              <a:gd name="adj1" fmla="val 60313"/>
              <a:gd name="adj2" fmla="val 42570"/>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BUT Only 20% of parents report their child telling them about this in the same time frame. </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ECA8308E-E630-8F48-4528-1AB5EB344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7589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C7000C-C3AD-C993-34B4-7D95E59065B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TALKING TO YOUR CHILD ABOUT LIFE ONLINE </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B4113744-CDC0-83CA-6143-9D1157EA0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0" y="5848716"/>
            <a:ext cx="1290918" cy="923613"/>
          </a:xfrm>
          <a:prstGeom prst="rect">
            <a:avLst/>
          </a:prstGeom>
        </p:spPr>
      </p:pic>
    </p:spTree>
    <p:extLst>
      <p:ext uri="{BB962C8B-B14F-4D97-AF65-F5344CB8AC3E}">
        <p14:creationId xmlns:p14="http://schemas.microsoft.com/office/powerpoint/2010/main" val="836789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70960D5-4732-B599-3ADF-2CC68F540699}"/>
              </a:ext>
            </a:extLst>
          </p:cNvPr>
          <p:cNvSpPr txBox="1"/>
          <p:nvPr/>
        </p:nvSpPr>
        <p:spPr>
          <a:xfrm>
            <a:off x="699712" y="248038"/>
            <a:ext cx="10224535"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700" b="1" dirty="0">
                <a:solidFill>
                  <a:srgbClr val="FFFFFF"/>
                </a:solidFill>
                <a:latin typeface="Calibri Light" panose="020F0302020204030204"/>
              </a:rPr>
              <a:t>Bullying</a:t>
            </a:r>
            <a:endParaRPr kumimoji="0" lang="en-US" sz="37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742302" y="5984388"/>
            <a:ext cx="3233585"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2023</a:t>
            </a:r>
          </a:p>
        </p:txBody>
      </p:sp>
      <p:pic>
        <p:nvPicPr>
          <p:cNvPr id="4" name="Picture 3">
            <a:extLst>
              <a:ext uri="{FF2B5EF4-FFF2-40B4-BE49-F238E27FC236}">
                <a16:creationId xmlns:a16="http://schemas.microsoft.com/office/drawing/2014/main" id="{343FE68F-53DF-D7CC-0596-37E8AC6CB1BC}"/>
              </a:ext>
            </a:extLst>
          </p:cNvPr>
          <p:cNvPicPr>
            <a:picLocks noChangeAspect="1"/>
          </p:cNvPicPr>
          <p:nvPr/>
        </p:nvPicPr>
        <p:blipFill>
          <a:blip r:embed="rId3"/>
          <a:stretch>
            <a:fillRect/>
          </a:stretch>
        </p:blipFill>
        <p:spPr>
          <a:xfrm>
            <a:off x="795185" y="2094101"/>
            <a:ext cx="5813191" cy="3620900"/>
          </a:xfrm>
          <a:prstGeom prst="rect">
            <a:avLst/>
          </a:prstGeom>
        </p:spPr>
      </p:pic>
      <p:sp>
        <p:nvSpPr>
          <p:cNvPr id="10" name="TextBox 9">
            <a:extLst>
              <a:ext uri="{FF2B5EF4-FFF2-40B4-BE49-F238E27FC236}">
                <a16:creationId xmlns:a16="http://schemas.microsoft.com/office/drawing/2014/main" id="{0F98E938-E04E-087A-FB90-561131A5BB1E}"/>
              </a:ext>
            </a:extLst>
          </p:cNvPr>
          <p:cNvSpPr txBox="1"/>
          <p:nvPr/>
        </p:nvSpPr>
        <p:spPr>
          <a:xfrm>
            <a:off x="6972300" y="2143253"/>
            <a:ext cx="4351020" cy="1938992"/>
          </a:xfrm>
          <a:prstGeom prst="rect">
            <a:avLst/>
          </a:prstGeom>
          <a:noFill/>
        </p:spPr>
        <p:txBody>
          <a:bodyPr wrap="square">
            <a:spAutoFit/>
          </a:bodyPr>
          <a:lstStyle/>
          <a:p>
            <a:pPr marL="285750" indent="-285750">
              <a:buFont typeface="Arial" panose="020B0604020202020204" pitchFamily="34" charset="0"/>
              <a:buChar char="•"/>
            </a:pPr>
            <a:r>
              <a:rPr lang="en-GB" sz="2400"/>
              <a:t>Increase in the proportion who have experienced </a:t>
            </a:r>
            <a:r>
              <a:rPr lang="en-GB" sz="2400" b="1"/>
              <a:t>bullying via social media</a:t>
            </a:r>
            <a:r>
              <a:rPr lang="en-GB" sz="2400"/>
              <a:t> apps/sites (18% vs 15% in 2022) </a:t>
            </a:r>
          </a:p>
          <a:p>
            <a:pPr marL="285750" indent="-285750">
              <a:buFont typeface="Arial" panose="020B0604020202020204" pitchFamily="34" charset="0"/>
              <a:buChar char="•"/>
            </a:pPr>
            <a:r>
              <a:rPr lang="en-GB" sz="2400" b="1"/>
              <a:t>girls</a:t>
            </a:r>
            <a:r>
              <a:rPr lang="en-GB" sz="2400"/>
              <a:t> </a:t>
            </a:r>
            <a:r>
              <a:rPr lang="en-GB" sz="2400" b="1"/>
              <a:t>are more likely </a:t>
            </a:r>
            <a:r>
              <a:rPr lang="en-GB" sz="2400"/>
              <a:t>than boys </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9EAAF1D4-4C23-F4E9-C086-509D687B3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630342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70960D5-4732-B599-3ADF-2CC68F540699}"/>
              </a:ext>
            </a:extLst>
          </p:cNvPr>
          <p:cNvSpPr txBox="1"/>
          <p:nvPr/>
        </p:nvSpPr>
        <p:spPr>
          <a:xfrm>
            <a:off x="699713" y="248038"/>
            <a:ext cx="11006184"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srgbClr val="FFFFFF"/>
                </a:solidFill>
                <a:effectLst/>
                <a:uLnTx/>
                <a:uFillTx/>
                <a:latin typeface="Calibri Light" panose="020F0302020204030204"/>
                <a:ea typeface="+mn-ea"/>
                <a:cs typeface="+mn-cs"/>
              </a:rPr>
              <a:t> Nudes / Semi-Nudes</a:t>
            </a:r>
            <a:endParaRPr kumimoji="0" lang="en-US" sz="37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742302" y="5984388"/>
            <a:ext cx="3233585"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2023</a:t>
            </a:r>
          </a:p>
        </p:txBody>
      </p:sp>
      <p:sp>
        <p:nvSpPr>
          <p:cNvPr id="3" name="TextBox 2">
            <a:extLst>
              <a:ext uri="{FF2B5EF4-FFF2-40B4-BE49-F238E27FC236}">
                <a16:creationId xmlns:a16="http://schemas.microsoft.com/office/drawing/2014/main" id="{F3EAB797-E53C-FCCE-7EE3-059AF37D4610}"/>
              </a:ext>
            </a:extLst>
          </p:cNvPr>
          <p:cNvSpPr txBox="1"/>
          <p:nvPr/>
        </p:nvSpPr>
        <p:spPr>
          <a:xfrm>
            <a:off x="533400" y="1924995"/>
            <a:ext cx="5916386" cy="209288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800" b="1" dirty="0"/>
              <a:t>Older girls (aged 16-18) were more likely than boys to have ever been exposed to potentially uncomfortable or unwanted types of contact:</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pPr>
            <a:endParaRPr lang="en-GB" dirty="0"/>
          </a:p>
        </p:txBody>
      </p:sp>
      <p:sp>
        <p:nvSpPr>
          <p:cNvPr id="8" name="Speech Bubble: Oval 7">
            <a:extLst>
              <a:ext uri="{FF2B5EF4-FFF2-40B4-BE49-F238E27FC236}">
                <a16:creationId xmlns:a16="http://schemas.microsoft.com/office/drawing/2014/main" id="{EE4BEA6A-D137-6D9F-1BC4-44E736B70468}"/>
              </a:ext>
            </a:extLst>
          </p:cNvPr>
          <p:cNvSpPr/>
          <p:nvPr/>
        </p:nvSpPr>
        <p:spPr>
          <a:xfrm>
            <a:off x="3232094" y="4366915"/>
            <a:ext cx="4259580" cy="1919049"/>
          </a:xfrm>
          <a:prstGeom prst="wedgeEllipseCallout">
            <a:avLst>
              <a:gd name="adj1" fmla="val 46354"/>
              <a:gd name="adj2" fmla="val 69687"/>
            </a:avLst>
          </a:prstGeom>
        </p:spPr>
        <p:style>
          <a:lnRef idx="2">
            <a:schemeClr val="accent2"/>
          </a:lnRef>
          <a:fillRef idx="1">
            <a:schemeClr val="lt1"/>
          </a:fillRef>
          <a:effectRef idx="0">
            <a:schemeClr val="accent2"/>
          </a:effectRef>
          <a:fontRef idx="minor">
            <a:schemeClr val="dk1"/>
          </a:fontRef>
        </p:style>
        <p:txBody>
          <a:bodyPr rtlCol="0" anchor="ctr"/>
          <a:lstStyle/>
          <a:p>
            <a:pPr marL="0" lvl="1" algn="ctr">
              <a:tabLst>
                <a:tab pos="92075" algn="l"/>
              </a:tabLst>
            </a:pPr>
            <a:r>
              <a:rPr lang="en-GB" sz="2400" dirty="0">
                <a:solidFill>
                  <a:srgbClr val="FF0000"/>
                </a:solidFill>
              </a:rPr>
              <a:t>Receiving pictures or videos of naked / half-dressed people</a:t>
            </a:r>
          </a:p>
          <a:p>
            <a:pPr marL="0" lvl="1" algn="ctr"/>
            <a:r>
              <a:rPr lang="en-GB" sz="2000" b="1" dirty="0">
                <a:highlight>
                  <a:srgbClr val="FFFF00"/>
                </a:highlight>
              </a:rPr>
              <a:t> 32% (2023) vs 11% (2022) </a:t>
            </a:r>
          </a:p>
        </p:txBody>
      </p:sp>
      <p:sp>
        <p:nvSpPr>
          <p:cNvPr id="9" name="Speech Bubble: Oval 8">
            <a:extLst>
              <a:ext uri="{FF2B5EF4-FFF2-40B4-BE49-F238E27FC236}">
                <a16:creationId xmlns:a16="http://schemas.microsoft.com/office/drawing/2014/main" id="{A5A533BB-BDD8-C6C3-E12A-58953D5BDC5A}"/>
              </a:ext>
            </a:extLst>
          </p:cNvPr>
          <p:cNvSpPr/>
          <p:nvPr/>
        </p:nvSpPr>
        <p:spPr>
          <a:xfrm>
            <a:off x="7257237" y="2192030"/>
            <a:ext cx="4401363" cy="2174885"/>
          </a:xfrm>
          <a:prstGeom prst="wedgeEllipseCallout">
            <a:avLst>
              <a:gd name="adj1" fmla="val -30720"/>
              <a:gd name="adj2" fmla="val 71094"/>
            </a:avLst>
          </a:prstGeom>
        </p:spPr>
        <p:style>
          <a:lnRef idx="2">
            <a:schemeClr val="accent6"/>
          </a:lnRef>
          <a:fillRef idx="1">
            <a:schemeClr val="lt1"/>
          </a:fillRef>
          <a:effectRef idx="0">
            <a:schemeClr val="accent6"/>
          </a:effectRef>
          <a:fontRef idx="minor">
            <a:schemeClr val="dk1"/>
          </a:fontRef>
        </p:style>
        <p:txBody>
          <a:bodyPr rtlCol="0" anchor="ctr"/>
          <a:lstStyle/>
          <a:p>
            <a:pPr marL="0" lvl="1" algn="ctr"/>
            <a:r>
              <a:rPr lang="en-GB" sz="2400" dirty="0">
                <a:solidFill>
                  <a:srgbClr val="FF0000"/>
                </a:solidFill>
              </a:rPr>
              <a:t>Asked to share naked/half-dressed pictures of themselves </a:t>
            </a:r>
            <a:r>
              <a:rPr lang="en-GB" sz="2000" b="1" dirty="0">
                <a:highlight>
                  <a:srgbClr val="FFFF00"/>
                </a:highlight>
              </a:rPr>
              <a:t>24% (2023) vs 9% (2022)</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EE756ADB-93B8-8298-AD54-7D5FB9C14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9062125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EB9A814-C207-4A86-9B1F-955D65F169F4}"/>
              </a:ext>
            </a:extLst>
          </p:cNvPr>
          <p:cNvSpPr txBox="1"/>
          <p:nvPr/>
        </p:nvSpPr>
        <p:spPr>
          <a:xfrm>
            <a:off x="8674149" y="6229911"/>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5" name="TextBox 4">
            <a:extLst>
              <a:ext uri="{FF2B5EF4-FFF2-40B4-BE49-F238E27FC236}">
                <a16:creationId xmlns:a16="http://schemas.microsoft.com/office/drawing/2014/main" id="{DBB58035-40F4-E0DA-B962-2F9849AD3105}"/>
              </a:ext>
            </a:extLst>
          </p:cNvPr>
          <p:cNvSpPr txBox="1"/>
          <p:nvPr/>
        </p:nvSpPr>
        <p:spPr>
          <a:xfrm>
            <a:off x="593515" y="515525"/>
            <a:ext cx="499110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b="1" dirty="0"/>
              <a:t>Early 2022: </a:t>
            </a:r>
            <a:r>
              <a:rPr lang="en-GB" sz="2000" dirty="0"/>
              <a:t>Taylor (13) received messages from people she did not know that </a:t>
            </a:r>
            <a:r>
              <a:rPr lang="en-GB" sz="2000" b="1" dirty="0"/>
              <a:t>included nude images or inappropriate messages. </a:t>
            </a:r>
            <a:endParaRPr lang="en-GB" b="1" dirty="0"/>
          </a:p>
        </p:txBody>
      </p:sp>
      <p:sp>
        <p:nvSpPr>
          <p:cNvPr id="6" name="Speech Bubble: Rectangle with Corners Rounded 5">
            <a:extLst>
              <a:ext uri="{FF2B5EF4-FFF2-40B4-BE49-F238E27FC236}">
                <a16:creationId xmlns:a16="http://schemas.microsoft.com/office/drawing/2014/main" id="{87D82C08-C16C-7872-84EB-C1F8E8DB6DBB}"/>
              </a:ext>
            </a:extLst>
          </p:cNvPr>
          <p:cNvSpPr/>
          <p:nvPr/>
        </p:nvSpPr>
        <p:spPr>
          <a:xfrm>
            <a:off x="593515" y="1704387"/>
            <a:ext cx="4991101" cy="2797595"/>
          </a:xfrm>
          <a:prstGeom prst="wedgeRoundRectCallout">
            <a:avLst>
              <a:gd name="adj1" fmla="val 34309"/>
              <a:gd name="adj2" fmla="val 6745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400" i="1" dirty="0"/>
              <a:t>“I’d probably get one or two messages a month. They want [to add you on Snapchat] because on Snapchat, you can send pictures that you can’t get away with on Instagram.” </a:t>
            </a:r>
          </a:p>
        </p:txBody>
      </p:sp>
      <p:sp>
        <p:nvSpPr>
          <p:cNvPr id="10" name="TextBox 9">
            <a:extLst>
              <a:ext uri="{FF2B5EF4-FFF2-40B4-BE49-F238E27FC236}">
                <a16:creationId xmlns:a16="http://schemas.microsoft.com/office/drawing/2014/main" id="{052DAD0B-FAB1-DBA6-24CF-B79E2749D240}"/>
              </a:ext>
            </a:extLst>
          </p:cNvPr>
          <p:cNvSpPr txBox="1"/>
          <p:nvPr/>
        </p:nvSpPr>
        <p:spPr>
          <a:xfrm>
            <a:off x="6096000" y="1451671"/>
            <a:ext cx="5654321" cy="134328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000" b="1" dirty="0"/>
              <a:t>End of 2022: </a:t>
            </a:r>
            <a:r>
              <a:rPr lang="en-GB" sz="2000" dirty="0"/>
              <a:t>She had taken steps to reduce this happening by </a:t>
            </a:r>
            <a:r>
              <a:rPr lang="en-GB" sz="2000" b="1" dirty="0"/>
              <a:t>no longer adding people on Snapchat after they had messaged her on Instagram or using Snapchat’s Quick Add feature to talk to strangers</a:t>
            </a:r>
            <a:r>
              <a:rPr lang="en-GB" sz="2000" dirty="0"/>
              <a:t>. </a:t>
            </a:r>
            <a:endParaRPr lang="en-GB" dirty="0"/>
          </a:p>
        </p:txBody>
      </p:sp>
      <p:sp>
        <p:nvSpPr>
          <p:cNvPr id="13" name="Speech Bubble: Rectangle with Corners Rounded 12">
            <a:extLst>
              <a:ext uri="{FF2B5EF4-FFF2-40B4-BE49-F238E27FC236}">
                <a16:creationId xmlns:a16="http://schemas.microsoft.com/office/drawing/2014/main" id="{C02DE57C-AED3-805B-E88D-1238BBCB9295}"/>
              </a:ext>
            </a:extLst>
          </p:cNvPr>
          <p:cNvSpPr/>
          <p:nvPr/>
        </p:nvSpPr>
        <p:spPr>
          <a:xfrm>
            <a:off x="6077265" y="2894399"/>
            <a:ext cx="5673055" cy="2927672"/>
          </a:xfrm>
          <a:prstGeom prst="wedgeRoundRectCallout">
            <a:avLst>
              <a:gd name="adj1" fmla="val -40438"/>
              <a:gd name="adj2" fmla="val 69252"/>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dirty="0"/>
              <a:t>“It [receiving an inappropriate message from a stranger] hasn’t happened in a long time. Maybe once in the last year… </a:t>
            </a:r>
          </a:p>
          <a:p>
            <a:pPr algn="ctr"/>
            <a:r>
              <a:rPr lang="en-GB" sz="2400" b="1" dirty="0">
                <a:solidFill>
                  <a:schemeClr val="tx1"/>
                </a:solidFill>
              </a:rPr>
              <a:t>It doesn’t happen much anymore because I don’t really talk to people I don’t know any more.” </a:t>
            </a:r>
          </a:p>
        </p:txBody>
      </p:sp>
    </p:spTree>
    <p:extLst>
      <p:ext uri="{BB962C8B-B14F-4D97-AF65-F5344CB8AC3E}">
        <p14:creationId xmlns:p14="http://schemas.microsoft.com/office/powerpoint/2010/main" val="2180695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393435" y="389287"/>
            <a:ext cx="4933166" cy="461665"/>
          </a:xfrm>
          <a:prstGeom prst="rect">
            <a:avLst/>
          </a:prstGeom>
          <a:noFill/>
        </p:spPr>
        <p:txBody>
          <a:bodyPr wrap="square" rtlCol="0">
            <a:spAutoFit/>
          </a:bodyPr>
          <a:lstStyle/>
          <a:p>
            <a:r>
              <a:rPr lang="en-GB" sz="2400" b="1" dirty="0"/>
              <a:t>So, what can </a:t>
            </a:r>
            <a:r>
              <a:rPr lang="en-GB" sz="2400" b="1" dirty="0">
                <a:solidFill>
                  <a:srgbClr val="FF0000"/>
                </a:solidFill>
              </a:rPr>
              <a:t>YOU </a:t>
            </a:r>
            <a:r>
              <a:rPr lang="en-GB" sz="2400" b="1" dirty="0"/>
              <a:t>do?  </a:t>
            </a:r>
            <a:endParaRPr lang="en-GB" sz="2400" dirty="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10797539" y="6379008"/>
            <a:ext cx="1310313" cy="369332"/>
          </a:xfrm>
          <a:prstGeom prst="rect">
            <a:avLst/>
          </a:prstGeom>
          <a:noFill/>
        </p:spPr>
        <p:txBody>
          <a:bodyPr wrap="square">
            <a:spAutoFit/>
          </a:bodyPr>
          <a:lstStyle/>
          <a:p>
            <a:r>
              <a:rPr lang="en-GB"/>
              <a:t>CEOP</a:t>
            </a:r>
          </a:p>
        </p:txBody>
      </p:sp>
      <p:grpSp>
        <p:nvGrpSpPr>
          <p:cNvPr id="4" name="Group 3">
            <a:extLst>
              <a:ext uri="{FF2B5EF4-FFF2-40B4-BE49-F238E27FC236}">
                <a16:creationId xmlns:a16="http://schemas.microsoft.com/office/drawing/2014/main" id="{BE9079A5-5DDF-E5C6-F8A0-43857471AD8C}"/>
              </a:ext>
            </a:extLst>
          </p:cNvPr>
          <p:cNvGrpSpPr/>
          <p:nvPr/>
        </p:nvGrpSpPr>
        <p:grpSpPr>
          <a:xfrm>
            <a:off x="1856771" y="992093"/>
            <a:ext cx="8478458" cy="4771655"/>
            <a:chOff x="1768556" y="1254034"/>
            <a:chExt cx="8478458" cy="4771655"/>
          </a:xfrm>
        </p:grpSpPr>
        <p:pic>
          <p:nvPicPr>
            <p:cNvPr id="5" name="Picture 4">
              <a:extLst>
                <a:ext uri="{FF2B5EF4-FFF2-40B4-BE49-F238E27FC236}">
                  <a16:creationId xmlns:a16="http://schemas.microsoft.com/office/drawing/2014/main" id="{C2E20B0D-4FEB-1D4C-6085-FA2D2B35AF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32"/>
            <a:stretch/>
          </p:blipFill>
          <p:spPr bwMode="auto">
            <a:xfrm>
              <a:off x="1768556" y="3533244"/>
              <a:ext cx="4326141" cy="249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05C3C7F5-EE5F-6117-6EC2-7AA82C5829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233" y="1312482"/>
              <a:ext cx="4247819" cy="234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A0D0F407-601D-EB7F-9B18-E025FB2842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3071" y="1254034"/>
              <a:ext cx="3973943" cy="255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7593D83-0A87-D95F-2342-530D85225E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423" y="3548780"/>
              <a:ext cx="3966591" cy="237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id="{1A76005E-CDCA-29A3-4086-4C1BF9550973}"/>
              </a:ext>
            </a:extLst>
          </p:cNvPr>
          <p:cNvSpPr txBox="1"/>
          <p:nvPr/>
        </p:nvSpPr>
        <p:spPr>
          <a:xfrm>
            <a:off x="1516380" y="5799450"/>
            <a:ext cx="10911512" cy="646331"/>
          </a:xfrm>
          <a:prstGeom prst="rect">
            <a:avLst/>
          </a:prstGeom>
          <a:noFill/>
        </p:spPr>
        <p:txBody>
          <a:bodyPr wrap="square">
            <a:spAutoFit/>
          </a:bodyPr>
          <a:lstStyle/>
          <a:p>
            <a:r>
              <a:rPr lang="en-GB" sz="1800">
                <a:hlinkClick r:id="rId7"/>
              </a:rPr>
              <a:t>youtu.be/XjV0lKYpakk?si=6ONdtZJRjfB6bSRj</a:t>
            </a:r>
            <a:r>
              <a:rPr lang="en-GB" sz="1800"/>
              <a:t> – what parents and carers need to know</a:t>
            </a:r>
          </a:p>
          <a:p>
            <a:r>
              <a:rPr lang="en-GB" sz="1800">
                <a:hlinkClick r:id="rId8"/>
              </a:rPr>
              <a:t>youtu.be/E5LA2nKHVZ0?si=gU3_jXFF51TU3vTq</a:t>
            </a:r>
            <a:r>
              <a:rPr lang="en-GB" sz="1800"/>
              <a:t>  – when should you be worried?</a:t>
            </a:r>
          </a:p>
        </p:txBody>
      </p:sp>
    </p:spTree>
    <p:extLst>
      <p:ext uri="{BB962C8B-B14F-4D97-AF65-F5344CB8AC3E}">
        <p14:creationId xmlns:p14="http://schemas.microsoft.com/office/powerpoint/2010/main" val="4275083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362164" y="332520"/>
            <a:ext cx="11467672" cy="523220"/>
          </a:xfrm>
          <a:prstGeom prst="rect">
            <a:avLst/>
          </a:prstGeom>
          <a:noFill/>
        </p:spPr>
        <p:txBody>
          <a:bodyPr wrap="square" rtlCol="0">
            <a:spAutoFit/>
          </a:bodyPr>
          <a:lstStyle/>
          <a:p>
            <a:r>
              <a:rPr lang="en-GB" sz="2800" b="1" dirty="0"/>
              <a:t>Rise in reporting of financially motivated sexual extortion - </a:t>
            </a:r>
            <a:r>
              <a:rPr lang="en-GB" sz="2800" b="1" dirty="0">
                <a:solidFill>
                  <a:srgbClr val="FF0000"/>
                </a:solidFill>
              </a:rPr>
              <a:t>SEXTORTION</a:t>
            </a:r>
            <a:endParaRPr lang="en-GB" sz="2800" dirty="0">
              <a:solidFill>
                <a:srgbClr val="FF0000"/>
              </a:solidFill>
              <a:highlight>
                <a:srgbClr val="FFFF00"/>
              </a:highlight>
            </a:endParaRPr>
          </a:p>
        </p:txBody>
      </p:sp>
      <p:pic>
        <p:nvPicPr>
          <p:cNvPr id="7" name="Picture 6">
            <a:extLst>
              <a:ext uri="{FF2B5EF4-FFF2-40B4-BE49-F238E27FC236}">
                <a16:creationId xmlns:a16="http://schemas.microsoft.com/office/drawing/2014/main" id="{039FC045-935C-9320-E8C2-C33493B4016B}"/>
              </a:ext>
            </a:extLst>
          </p:cNvPr>
          <p:cNvPicPr>
            <a:picLocks noChangeAspect="1"/>
          </p:cNvPicPr>
          <p:nvPr/>
        </p:nvPicPr>
        <p:blipFill rotWithShape="1">
          <a:blip r:embed="rId3"/>
          <a:srcRect r="50050"/>
          <a:stretch/>
        </p:blipFill>
        <p:spPr>
          <a:xfrm>
            <a:off x="84147" y="4537895"/>
            <a:ext cx="2168205" cy="2254856"/>
          </a:xfrm>
          <a:prstGeom prst="rect">
            <a:avLst/>
          </a:prstGeom>
        </p:spPr>
      </p:pic>
      <p:sp>
        <p:nvSpPr>
          <p:cNvPr id="9" name="TextBox 8">
            <a:extLst>
              <a:ext uri="{FF2B5EF4-FFF2-40B4-BE49-F238E27FC236}">
                <a16:creationId xmlns:a16="http://schemas.microsoft.com/office/drawing/2014/main" id="{E09EB61C-4491-F0DD-B10E-3CF4DBD1E0B2}"/>
              </a:ext>
            </a:extLst>
          </p:cNvPr>
          <p:cNvSpPr txBox="1"/>
          <p:nvPr/>
        </p:nvSpPr>
        <p:spPr>
          <a:xfrm>
            <a:off x="295217" y="1024632"/>
            <a:ext cx="5286166" cy="3970318"/>
          </a:xfrm>
          <a:prstGeom prst="rect">
            <a:avLst/>
          </a:prstGeom>
          <a:noFill/>
        </p:spPr>
        <p:txBody>
          <a:bodyPr wrap="square" rtlCol="0">
            <a:spAutoFit/>
          </a:bodyPr>
          <a:lstStyle/>
          <a:p>
            <a:pPr marL="285750" indent="-285750">
              <a:buFont typeface="Arial" panose="020B0604020202020204" pitchFamily="34" charset="0"/>
              <a:buChar char="•"/>
            </a:pPr>
            <a:r>
              <a:rPr lang="en-GB" sz="2400" dirty="0"/>
              <a:t>Type of </a:t>
            </a:r>
            <a:r>
              <a:rPr lang="en-GB" sz="2400" dirty="0">
                <a:solidFill>
                  <a:srgbClr val="C00000"/>
                </a:solidFill>
              </a:rPr>
              <a:t>online blackmail </a:t>
            </a:r>
          </a:p>
          <a:p>
            <a:pPr marL="285750" indent="-285750">
              <a:buFont typeface="Arial" panose="020B0604020202020204" pitchFamily="34" charset="0"/>
              <a:buChar char="•"/>
            </a:pPr>
            <a:r>
              <a:rPr lang="en-GB" sz="2400" dirty="0"/>
              <a:t>Involves an adult offender posing as a young person, threatening to release </a:t>
            </a:r>
            <a:r>
              <a:rPr lang="en-GB" sz="2400" dirty="0">
                <a:solidFill>
                  <a:srgbClr val="C00000"/>
                </a:solidFill>
              </a:rPr>
              <a:t>nude or semi-nude images and/or videos </a:t>
            </a:r>
            <a:r>
              <a:rPr lang="en-GB" sz="2400" dirty="0"/>
              <a:t>of a child or young person, unless they pay money</a:t>
            </a:r>
          </a:p>
          <a:p>
            <a:pPr marL="285750" indent="-285750">
              <a:buFont typeface="Arial" panose="020B0604020202020204" pitchFamily="34" charset="0"/>
              <a:buChar char="•"/>
            </a:pPr>
            <a:r>
              <a:rPr lang="en-GB" sz="2400" dirty="0"/>
              <a:t>Victims of any age and gender can be targets - majority of cases have involved </a:t>
            </a:r>
            <a:r>
              <a:rPr lang="en-GB" sz="2400" dirty="0">
                <a:solidFill>
                  <a:srgbClr val="C00000"/>
                </a:solidFill>
              </a:rPr>
              <a:t>male victims aged 14-18</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4" name="TextBox 13">
            <a:extLst>
              <a:ext uri="{FF2B5EF4-FFF2-40B4-BE49-F238E27FC236}">
                <a16:creationId xmlns:a16="http://schemas.microsoft.com/office/drawing/2014/main" id="{36D79EE5-3CF7-5EA9-6BDC-858D396C5659}"/>
              </a:ext>
            </a:extLst>
          </p:cNvPr>
          <p:cNvSpPr txBox="1"/>
          <p:nvPr/>
        </p:nvSpPr>
        <p:spPr>
          <a:xfrm>
            <a:off x="2522483" y="6505223"/>
            <a:ext cx="9498660" cy="276999"/>
          </a:xfrm>
          <a:prstGeom prst="rect">
            <a:avLst/>
          </a:prstGeom>
          <a:noFill/>
        </p:spPr>
        <p:txBody>
          <a:bodyPr wrap="square">
            <a:spAutoFit/>
          </a:bodyPr>
          <a:lstStyle/>
          <a:p>
            <a:r>
              <a:rPr lang="en-GB" sz="1200" dirty="0">
                <a:hlinkClick r:id="rId4"/>
              </a:rPr>
              <a:t>https://www.ceopeducation.co.uk/globalassets/professional/guidance/nca_financially_motivated_sexual_extortion_alert_education_eng.pdf</a:t>
            </a:r>
            <a:r>
              <a:rPr lang="en-GB" sz="1200" dirty="0"/>
              <a:t> </a:t>
            </a:r>
          </a:p>
        </p:txBody>
      </p:sp>
      <p:pic>
        <p:nvPicPr>
          <p:cNvPr id="16" name="Picture 15">
            <a:extLst>
              <a:ext uri="{FF2B5EF4-FFF2-40B4-BE49-F238E27FC236}">
                <a16:creationId xmlns:a16="http://schemas.microsoft.com/office/drawing/2014/main" id="{2217920B-A7B6-B6B2-62EB-FE4C1F9A9B46}"/>
              </a:ext>
            </a:extLst>
          </p:cNvPr>
          <p:cNvPicPr>
            <a:picLocks noChangeAspect="1"/>
          </p:cNvPicPr>
          <p:nvPr/>
        </p:nvPicPr>
        <p:blipFill>
          <a:blip r:embed="rId5"/>
          <a:stretch>
            <a:fillRect/>
          </a:stretch>
        </p:blipFill>
        <p:spPr>
          <a:xfrm>
            <a:off x="6096000" y="966768"/>
            <a:ext cx="5298378" cy="53290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137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dirty="0">
                <a:ea typeface="+mj-ea"/>
                <a:cs typeface="+mj-cs"/>
              </a:rPr>
              <a:t>UK Reporting Helplines and Services for Children and Young People</a:t>
            </a:r>
            <a:endParaRPr lang="en-GB" sz="3200" b="1" dirty="0">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dirty="0"/>
              <a:t>Go to </a:t>
            </a:r>
            <a:r>
              <a:rPr lang="en-GB" sz="1800" dirty="0">
                <a:hlinkClick r:id="rId6"/>
              </a:rPr>
              <a:t>reporting.lgfl.net </a:t>
            </a:r>
            <a:r>
              <a:rPr lang="en-GB" sz="1800" dirty="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dirty="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19223833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0EFEA2-0C0B-10AB-5780-0A9FD2CE3C96}"/>
              </a:ext>
            </a:extLst>
          </p:cNvPr>
          <p:cNvPicPr>
            <a:picLocks noChangeAspect="1"/>
          </p:cNvPicPr>
          <p:nvPr/>
        </p:nvPicPr>
        <p:blipFill>
          <a:blip r:embed="rId3"/>
          <a:stretch>
            <a:fillRect/>
          </a:stretch>
        </p:blipFill>
        <p:spPr>
          <a:xfrm>
            <a:off x="921506" y="933177"/>
            <a:ext cx="5449330" cy="158626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0505D0B-CB4A-61E8-E859-85E4CAD96735}"/>
              </a:ext>
            </a:extLst>
          </p:cNvPr>
          <p:cNvPicPr>
            <a:picLocks noChangeAspect="1"/>
          </p:cNvPicPr>
          <p:nvPr/>
        </p:nvPicPr>
        <p:blipFill>
          <a:blip r:embed="rId4"/>
          <a:stretch>
            <a:fillRect/>
          </a:stretch>
        </p:blipFill>
        <p:spPr>
          <a:xfrm>
            <a:off x="181232" y="111211"/>
            <a:ext cx="1548714" cy="63280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406C7DF-D28D-BC53-C9E5-96A4F715AFAB}"/>
              </a:ext>
            </a:extLst>
          </p:cNvPr>
          <p:cNvPicPr>
            <a:picLocks noChangeAspect="1"/>
          </p:cNvPicPr>
          <p:nvPr/>
        </p:nvPicPr>
        <p:blipFill>
          <a:blip r:embed="rId5"/>
          <a:stretch>
            <a:fillRect/>
          </a:stretch>
        </p:blipFill>
        <p:spPr>
          <a:xfrm>
            <a:off x="1729946" y="2708601"/>
            <a:ext cx="8654491" cy="3966518"/>
          </a:xfrm>
          <a:prstGeom prst="rect">
            <a:avLst/>
          </a:prstGeom>
          <a:ln>
            <a:noFill/>
          </a:ln>
          <a:effectLst>
            <a:outerShdw blurRad="292100" dist="139700" dir="2700000" algn="tl" rotWithShape="0">
              <a:srgbClr val="333333">
                <a:alpha val="65000"/>
              </a:srgbClr>
            </a:outerShdw>
          </a:effectLst>
        </p:spPr>
      </p:pic>
      <p:pic>
        <p:nvPicPr>
          <p:cNvPr id="2" name="Picture 1">
            <a:hlinkClick r:id="rId6"/>
            <a:extLst>
              <a:ext uri="{FF2B5EF4-FFF2-40B4-BE49-F238E27FC236}">
                <a16:creationId xmlns:a16="http://schemas.microsoft.com/office/drawing/2014/main" id="{A79FAF12-E122-1CA7-A4E4-DCEE5589C964}"/>
              </a:ext>
            </a:extLst>
          </p:cNvPr>
          <p:cNvPicPr>
            <a:picLocks noChangeAspect="1"/>
          </p:cNvPicPr>
          <p:nvPr/>
        </p:nvPicPr>
        <p:blipFill>
          <a:blip r:embed="rId7"/>
          <a:stretch>
            <a:fillRect/>
          </a:stretch>
        </p:blipFill>
        <p:spPr>
          <a:xfrm>
            <a:off x="8750808" y="1"/>
            <a:ext cx="3441192" cy="1753214"/>
          </a:xfrm>
          <a:prstGeom prst="rect">
            <a:avLst/>
          </a:prstGeom>
        </p:spPr>
      </p:pic>
      <p:sp>
        <p:nvSpPr>
          <p:cNvPr id="4" name="TextBox 3">
            <a:extLst>
              <a:ext uri="{FF2B5EF4-FFF2-40B4-BE49-F238E27FC236}">
                <a16:creationId xmlns:a16="http://schemas.microsoft.com/office/drawing/2014/main" id="{53CBF03E-F91E-9996-B6D3-EF1203AA4FB5}"/>
              </a:ext>
            </a:extLst>
          </p:cNvPr>
          <p:cNvSpPr txBox="1"/>
          <p:nvPr/>
        </p:nvSpPr>
        <p:spPr>
          <a:xfrm>
            <a:off x="8545830" y="2046242"/>
            <a:ext cx="3257550" cy="369332"/>
          </a:xfrm>
          <a:prstGeom prst="rect">
            <a:avLst/>
          </a:prstGeom>
          <a:noFill/>
        </p:spPr>
        <p:txBody>
          <a:bodyPr wrap="square">
            <a:spAutoFit/>
          </a:bodyPr>
          <a:lstStyle/>
          <a:p>
            <a:pPr algn="ctr"/>
            <a:r>
              <a:rPr lang="en-GB" b="1">
                <a:solidFill>
                  <a:srgbClr val="FF0000"/>
                </a:solidFill>
              </a:rPr>
              <a:t>iwf.org.uk/annual-report-2023</a:t>
            </a:r>
          </a:p>
        </p:txBody>
      </p:sp>
      <p:pic>
        <p:nvPicPr>
          <p:cNvPr id="3" name="Picture 2" descr="Free did you know speech balloon message illustration">
            <a:extLst>
              <a:ext uri="{FF2B5EF4-FFF2-40B4-BE49-F238E27FC236}">
                <a16:creationId xmlns:a16="http://schemas.microsoft.com/office/drawing/2014/main" id="{622572BC-EE1F-62D0-3759-C2F9B7DFD9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3065" y="-52588"/>
            <a:ext cx="1971529" cy="197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998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505D0B-CB4A-61E8-E859-85E4CAD96735}"/>
              </a:ext>
            </a:extLst>
          </p:cNvPr>
          <p:cNvPicPr>
            <a:picLocks noChangeAspect="1"/>
          </p:cNvPicPr>
          <p:nvPr/>
        </p:nvPicPr>
        <p:blipFill>
          <a:blip r:embed="rId3"/>
          <a:stretch>
            <a:fillRect/>
          </a:stretch>
        </p:blipFill>
        <p:spPr>
          <a:xfrm>
            <a:off x="181232" y="111211"/>
            <a:ext cx="1548714" cy="63280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A3047A7-B133-4E0A-D8FF-AF5DBBD7B4D6}"/>
              </a:ext>
            </a:extLst>
          </p:cNvPr>
          <p:cNvPicPr>
            <a:picLocks noChangeAspect="1"/>
          </p:cNvPicPr>
          <p:nvPr/>
        </p:nvPicPr>
        <p:blipFill>
          <a:blip r:embed="rId4"/>
          <a:stretch>
            <a:fillRect/>
          </a:stretch>
        </p:blipFill>
        <p:spPr>
          <a:xfrm>
            <a:off x="1353154" y="871732"/>
            <a:ext cx="9378778" cy="158173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5399D44-CFEF-BDC2-1561-A005B8A8B71B}"/>
              </a:ext>
            </a:extLst>
          </p:cNvPr>
          <p:cNvPicPr>
            <a:picLocks noChangeAspect="1"/>
          </p:cNvPicPr>
          <p:nvPr/>
        </p:nvPicPr>
        <p:blipFill>
          <a:blip r:embed="rId5"/>
          <a:stretch>
            <a:fillRect/>
          </a:stretch>
        </p:blipFill>
        <p:spPr>
          <a:xfrm>
            <a:off x="1353154" y="2504450"/>
            <a:ext cx="6907925" cy="354556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BA55FEB-357F-3BC6-9A18-E9BD0B595E7F}"/>
              </a:ext>
            </a:extLst>
          </p:cNvPr>
          <p:cNvSpPr txBox="1"/>
          <p:nvPr/>
        </p:nvSpPr>
        <p:spPr>
          <a:xfrm>
            <a:off x="8753218" y="242949"/>
            <a:ext cx="3257550" cy="369332"/>
          </a:xfrm>
          <a:prstGeom prst="rect">
            <a:avLst/>
          </a:prstGeom>
          <a:noFill/>
        </p:spPr>
        <p:txBody>
          <a:bodyPr wrap="square">
            <a:spAutoFit/>
          </a:bodyPr>
          <a:lstStyle/>
          <a:p>
            <a:pPr algn="ctr"/>
            <a:r>
              <a:rPr lang="en-GB" b="1">
                <a:solidFill>
                  <a:srgbClr val="FF0000"/>
                </a:solidFill>
              </a:rPr>
              <a:t>iwf.org.uk/annual-report-2023</a:t>
            </a:r>
          </a:p>
        </p:txBody>
      </p:sp>
      <p:sp>
        <p:nvSpPr>
          <p:cNvPr id="5" name="Speech Bubble: Rectangle with Corners Rounded 4">
            <a:extLst>
              <a:ext uri="{FF2B5EF4-FFF2-40B4-BE49-F238E27FC236}">
                <a16:creationId xmlns:a16="http://schemas.microsoft.com/office/drawing/2014/main" id="{954DDCD8-6BCE-3019-C03C-4C2A9091D1DA}"/>
              </a:ext>
            </a:extLst>
          </p:cNvPr>
          <p:cNvSpPr/>
          <p:nvPr/>
        </p:nvSpPr>
        <p:spPr>
          <a:xfrm>
            <a:off x="6042543" y="2108808"/>
            <a:ext cx="3213552" cy="1983010"/>
          </a:xfrm>
          <a:prstGeom prst="wedgeRoundRectCallout">
            <a:avLst>
              <a:gd name="adj1" fmla="val -43469"/>
              <a:gd name="adj2" fmla="val 67966"/>
              <a:gd name="adj3" fmla="val 16667"/>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GB" sz="2000" b="1" dirty="0"/>
              <a:t>One of the biggest increases seen in the latest data, is the rise in the number of images found of 7-10 year olds</a:t>
            </a:r>
          </a:p>
        </p:txBody>
      </p:sp>
      <p:sp>
        <p:nvSpPr>
          <p:cNvPr id="7" name="TextBox 6">
            <a:extLst>
              <a:ext uri="{FF2B5EF4-FFF2-40B4-BE49-F238E27FC236}">
                <a16:creationId xmlns:a16="http://schemas.microsoft.com/office/drawing/2014/main" id="{642C3137-725E-608D-7B50-17B210AF83E0}"/>
              </a:ext>
            </a:extLst>
          </p:cNvPr>
          <p:cNvSpPr txBox="1"/>
          <p:nvPr/>
        </p:nvSpPr>
        <p:spPr>
          <a:xfrm>
            <a:off x="8753218" y="4323425"/>
            <a:ext cx="2956428" cy="2308324"/>
          </a:xfrm>
          <a:prstGeom prst="rect">
            <a:avLst/>
          </a:prstGeom>
          <a:noFill/>
        </p:spPr>
        <p:txBody>
          <a:bodyPr wrap="square">
            <a:spAutoFit/>
          </a:bodyPr>
          <a:lstStyle/>
          <a:p>
            <a:r>
              <a:rPr lang="en-GB" dirty="0">
                <a:highlight>
                  <a:srgbClr val="FFFF00"/>
                </a:highlight>
              </a:rPr>
              <a:t>This is one of the reasons why we as parents need to start the conversations as early as possible with children, and to be very considered about when children start using devices and controls</a:t>
            </a:r>
            <a:endParaRPr lang="en-GB" dirty="0"/>
          </a:p>
        </p:txBody>
      </p:sp>
    </p:spTree>
    <p:extLst>
      <p:ext uri="{BB962C8B-B14F-4D97-AF65-F5344CB8AC3E}">
        <p14:creationId xmlns:p14="http://schemas.microsoft.com/office/powerpoint/2010/main" val="1156222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535922" y="6282165"/>
            <a:ext cx="3672433" cy="560279"/>
          </a:xfrm>
          <a:prstGeom prst="rect">
            <a:avLst/>
          </a:prstGeom>
        </p:spPr>
        <p:txBody>
          <a:bodyPr vert="horz" lIns="91440" tIns="45720" rIns="91440" bIns="45720" rtlCol="0" anchor="b">
            <a:normAutofit/>
          </a:bodyPr>
          <a:lstStyle/>
          <a:p>
            <a:r>
              <a:rPr lang="en-GB" sz="2400" b="1" dirty="0">
                <a:solidFill>
                  <a:srgbClr val="FF0000"/>
                </a:solidFill>
              </a:rPr>
              <a:t>undressed.lgfl.net </a:t>
            </a:r>
          </a:p>
        </p:txBody>
      </p:sp>
      <p:sp>
        <p:nvSpPr>
          <p:cNvPr id="3" name="TextBox 2">
            <a:extLst>
              <a:ext uri="{FF2B5EF4-FFF2-40B4-BE49-F238E27FC236}">
                <a16:creationId xmlns:a16="http://schemas.microsoft.com/office/drawing/2014/main" id="{0CA41A4B-8B35-B4C4-1D54-63CF0F31C6F9}"/>
              </a:ext>
            </a:extLst>
          </p:cNvPr>
          <p:cNvSpPr txBox="1"/>
          <p:nvPr/>
        </p:nvSpPr>
        <p:spPr>
          <a:xfrm>
            <a:off x="166185" y="63493"/>
            <a:ext cx="9991919" cy="461665"/>
          </a:xfrm>
          <a:prstGeom prst="rect">
            <a:avLst/>
          </a:prstGeom>
          <a:noFill/>
        </p:spPr>
        <p:txBody>
          <a:bodyPr wrap="square" rtlCol="0">
            <a:spAutoFit/>
          </a:bodyPr>
          <a:lstStyle/>
          <a:p>
            <a:r>
              <a:rPr lang="en-GB" sz="2400" b="1" dirty="0"/>
              <a:t>So, what can </a:t>
            </a:r>
            <a:r>
              <a:rPr lang="en-GB" sz="2400" b="1" dirty="0">
                <a:solidFill>
                  <a:srgbClr val="FF0000"/>
                </a:solidFill>
              </a:rPr>
              <a:t>YOU </a:t>
            </a:r>
            <a:r>
              <a:rPr lang="en-GB" sz="2400" b="1" dirty="0"/>
              <a:t>do? </a:t>
            </a:r>
            <a:endParaRPr lang="en-GB" sz="2400" dirty="0">
              <a:highlight>
                <a:srgbClr val="FFFF00"/>
              </a:highlight>
            </a:endParaRPr>
          </a:p>
        </p:txBody>
      </p:sp>
      <p:pic>
        <p:nvPicPr>
          <p:cNvPr id="4" name="Online Media 3" title="The Undressed Song - Oct 21 update - see undressed.lgfl.net for the story and lesson activities">
            <a:hlinkClick r:id="" action="ppaction://media"/>
            <a:extLst>
              <a:ext uri="{FF2B5EF4-FFF2-40B4-BE49-F238E27FC236}">
                <a16:creationId xmlns:a16="http://schemas.microsoft.com/office/drawing/2014/main" id="{7EBC048A-E482-8294-CBA8-DA958ADA618C}"/>
              </a:ext>
            </a:extLst>
          </p:cNvPr>
          <p:cNvPicPr>
            <a:picLocks noRot="1" noChangeAspect="1"/>
          </p:cNvPicPr>
          <p:nvPr>
            <a:videoFile r:link="rId1"/>
          </p:nvPr>
        </p:nvPicPr>
        <p:blipFill>
          <a:blip r:embed="rId4"/>
          <a:stretch>
            <a:fillRect/>
          </a:stretch>
        </p:blipFill>
        <p:spPr>
          <a:xfrm>
            <a:off x="1542175" y="654499"/>
            <a:ext cx="10160000" cy="5740400"/>
          </a:xfrm>
          <a:prstGeom prst="rect">
            <a:avLst/>
          </a:prstGeom>
        </p:spPr>
      </p:pic>
    </p:spTree>
    <p:extLst>
      <p:ext uri="{BB962C8B-B14F-4D97-AF65-F5344CB8AC3E}">
        <p14:creationId xmlns:p14="http://schemas.microsoft.com/office/powerpoint/2010/main" val="11629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40080" y="325369"/>
            <a:ext cx="4368602" cy="1956841"/>
          </a:xfrm>
        </p:spPr>
        <p:txBody>
          <a:bodyPr vert="horz" lIns="91440" tIns="45720" rIns="91440" bIns="45720" rtlCol="0" anchor="b">
            <a:normAutofit/>
          </a:bodyPr>
          <a:lstStyle/>
          <a:p>
            <a:r>
              <a:rPr lang="en-US" sz="4600" dirty="0"/>
              <a:t>Being safer while live streaming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555556" y="2730892"/>
            <a:ext cx="5252120" cy="3320668"/>
          </a:xfrm>
        </p:spPr>
        <p:txBody>
          <a:bodyPr vert="horz" lIns="91440" tIns="45720" rIns="91440" bIns="45720" rtlCol="0">
            <a:normAutofit lnSpcReduction="10000"/>
          </a:bodyPr>
          <a:lstStyle/>
          <a:p>
            <a:pPr>
              <a:spcAft>
                <a:spcPts val="1200"/>
              </a:spcAft>
            </a:pPr>
            <a:r>
              <a:rPr lang="en-US" sz="2200" b="1" dirty="0">
                <a:solidFill>
                  <a:schemeClr val="tx1"/>
                </a:solidFill>
              </a:rPr>
              <a:t>Talk</a:t>
            </a:r>
            <a:r>
              <a:rPr lang="en-US" sz="2200" dirty="0">
                <a:solidFill>
                  <a:schemeClr val="tx1"/>
                </a:solidFill>
              </a:rPr>
              <a:t> to them about what they are sharing </a:t>
            </a:r>
          </a:p>
          <a:p>
            <a:pPr>
              <a:spcAft>
                <a:spcPts val="1200"/>
              </a:spcAft>
            </a:pPr>
            <a:r>
              <a:rPr lang="en-US" sz="2200" dirty="0">
                <a:solidFill>
                  <a:schemeClr val="tx1"/>
                </a:solidFill>
              </a:rPr>
              <a:t>Use devices in </a:t>
            </a:r>
            <a:r>
              <a:rPr lang="en-US" sz="2200" b="1" dirty="0">
                <a:solidFill>
                  <a:schemeClr val="tx1"/>
                </a:solidFill>
              </a:rPr>
              <a:t>public spaces </a:t>
            </a:r>
            <a:r>
              <a:rPr lang="en-US" sz="2200" dirty="0">
                <a:solidFill>
                  <a:schemeClr val="tx1"/>
                </a:solidFill>
              </a:rPr>
              <a:t>e.g. lounge not bedroom</a:t>
            </a:r>
          </a:p>
          <a:p>
            <a:pPr>
              <a:spcAft>
                <a:spcPts val="1200"/>
              </a:spcAft>
            </a:pPr>
            <a:r>
              <a:rPr lang="en-US" sz="2200" dirty="0">
                <a:solidFill>
                  <a:schemeClr val="tx1"/>
                </a:solidFill>
              </a:rPr>
              <a:t>Check privacy and safety </a:t>
            </a:r>
            <a:r>
              <a:rPr lang="en-US" sz="2200" b="1" dirty="0">
                <a:solidFill>
                  <a:schemeClr val="tx1"/>
                </a:solidFill>
              </a:rPr>
              <a:t>settings</a:t>
            </a:r>
            <a:r>
              <a:rPr lang="en-US" sz="2200" dirty="0">
                <a:solidFill>
                  <a:schemeClr val="tx1"/>
                </a:solidFill>
              </a:rPr>
              <a:t> on the app/site</a:t>
            </a:r>
          </a:p>
          <a:p>
            <a:pPr>
              <a:spcAft>
                <a:spcPts val="1200"/>
              </a:spcAft>
            </a:pPr>
            <a:r>
              <a:rPr lang="en-US" sz="2200" dirty="0">
                <a:solidFill>
                  <a:schemeClr val="tx1"/>
                </a:solidFill>
              </a:rPr>
              <a:t>Be wary of </a:t>
            </a:r>
            <a:r>
              <a:rPr lang="en-US" sz="2200" b="1" dirty="0">
                <a:solidFill>
                  <a:schemeClr val="tx1"/>
                </a:solidFill>
              </a:rPr>
              <a:t>requests to chat in private</a:t>
            </a:r>
          </a:p>
          <a:p>
            <a:pPr>
              <a:spcAft>
                <a:spcPts val="1200"/>
              </a:spcAft>
            </a:pPr>
            <a:r>
              <a:rPr lang="en-US" sz="2200" dirty="0">
                <a:solidFill>
                  <a:schemeClr val="tx1"/>
                </a:solidFill>
              </a:rPr>
              <a:t>Know </a:t>
            </a:r>
            <a:r>
              <a:rPr lang="en-US" sz="2200" b="1" dirty="0">
                <a:solidFill>
                  <a:schemeClr val="tx1"/>
                </a:solidFill>
              </a:rPr>
              <a:t>Support and Reporting </a:t>
            </a:r>
            <a:r>
              <a:rPr lang="en-US" sz="2200" dirty="0">
                <a:solidFill>
                  <a:schemeClr val="tx1"/>
                </a:solidFill>
              </a:rPr>
              <a:t>functions</a:t>
            </a:r>
          </a:p>
        </p:txBody>
      </p:sp>
      <p:pic>
        <p:nvPicPr>
          <p:cNvPr id="2" name="Picture 4" descr="Free dialog tip advice illustration">
            <a:extLst>
              <a:ext uri="{FF2B5EF4-FFF2-40B4-BE49-F238E27FC236}">
                <a16:creationId xmlns:a16="http://schemas.microsoft.com/office/drawing/2014/main" id="{E86A9DDE-EA93-6B3B-7712-DD86886E7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5" r="16480" b="1"/>
          <a:stretch/>
        </p:blipFill>
        <p:spPr bwMode="auto">
          <a:xfrm>
            <a:off x="6431098" y="1117544"/>
            <a:ext cx="5757854" cy="574045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10439400" y="6356350"/>
            <a:ext cx="914400" cy="365125"/>
          </a:xfrm>
        </p:spPr>
        <p:txBody>
          <a:bodyPr vert="horz" lIns="91440" tIns="45720" rIns="91440" bIns="45720" rtlCol="0" anchor="ctr">
            <a:normAutofit/>
          </a:bodyPr>
          <a:lstStyle/>
          <a:p>
            <a:pPr>
              <a:spcAft>
                <a:spcPts val="600"/>
              </a:spcAft>
              <a:defRPr/>
            </a:pPr>
            <a:fld id="{B67B645E-C5E5-4727-B977-D372A0AA71D9}" type="slidenum">
              <a:rPr lang="en-US">
                <a:solidFill>
                  <a:srgbClr val="FFFFFF"/>
                </a:solidFill>
                <a:latin typeface="Calibri" panose="020F0502020204030204"/>
              </a:rPr>
              <a:pPr>
                <a:spcAft>
                  <a:spcPts val="600"/>
                </a:spcAft>
                <a:defRPr/>
              </a:pPr>
              <a:t>69</a:t>
            </a:fld>
            <a:endParaRPr lang="en-US">
              <a:solidFill>
                <a:srgbClr val="FFFFFF"/>
              </a:solidFill>
              <a:latin typeface="Calibri" panose="020F0502020204030204"/>
            </a:endParaRPr>
          </a:p>
        </p:txBody>
      </p:sp>
      <p:pic>
        <p:nvPicPr>
          <p:cNvPr id="6" name="Picture 5" descr="A red and black rectangular sign with white text&#10;&#10;Description automatically generated with low confidence">
            <a:extLst>
              <a:ext uri="{FF2B5EF4-FFF2-40B4-BE49-F238E27FC236}">
                <a16:creationId xmlns:a16="http://schemas.microsoft.com/office/drawing/2014/main" id="{ABF597F0-780C-73EA-73B5-3D4DBDD65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94890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E587CD2-C28B-6F0D-C099-C195199763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4" name="Picture 2" descr="Free network social abstract illustration">
            <a:extLst>
              <a:ext uri="{FF2B5EF4-FFF2-40B4-BE49-F238E27FC236}">
                <a16:creationId xmlns:a16="http://schemas.microsoft.com/office/drawing/2014/main" id="{6EA6E380-7474-90C2-8B5C-1926287A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905" y="268364"/>
            <a:ext cx="9096799" cy="6069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ADDC60-7F1D-233E-6A52-FB8EB3E59C38}"/>
              </a:ext>
            </a:extLst>
          </p:cNvPr>
          <p:cNvSpPr/>
          <p:nvPr/>
        </p:nvSpPr>
        <p:spPr>
          <a:xfrm>
            <a:off x="1898865" y="761999"/>
            <a:ext cx="10128961" cy="6477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ea typeface="+mj-ea"/>
                <a:cs typeface="+mj-cs"/>
              </a:rPr>
              <a:t>What are you most </a:t>
            </a:r>
            <a:r>
              <a:rPr lang="en-US" sz="2800" b="1" dirty="0">
                <a:solidFill>
                  <a:srgbClr val="FF0000"/>
                </a:solidFill>
                <a:ea typeface="+mj-ea"/>
                <a:cs typeface="+mj-cs"/>
              </a:rPr>
              <a:t>WORRIED</a:t>
            </a:r>
            <a:r>
              <a:rPr lang="en-US" sz="2800" b="1" dirty="0">
                <a:ea typeface="+mj-ea"/>
                <a:cs typeface="+mj-cs"/>
              </a:rPr>
              <a:t> about when your child is </a:t>
            </a:r>
            <a:r>
              <a:rPr lang="en-US" sz="2800" b="1" dirty="0">
                <a:solidFill>
                  <a:srgbClr val="FF0000"/>
                </a:solidFill>
                <a:ea typeface="+mj-ea"/>
                <a:cs typeface="+mj-cs"/>
              </a:rPr>
              <a:t>ONLINE</a:t>
            </a:r>
            <a:r>
              <a:rPr lang="en-US" sz="2800" b="1" dirty="0">
                <a:ea typeface="+mj-ea"/>
                <a:cs typeface="+mj-cs"/>
              </a:rPr>
              <a:t>?</a:t>
            </a:r>
            <a:endParaRPr lang="en-US" sz="2800" b="1" dirty="0">
              <a:solidFill>
                <a:srgbClr val="FF0000"/>
              </a:solidFill>
              <a:ea typeface="+mj-ea"/>
              <a:cs typeface="+mj-cs"/>
            </a:endParaRPr>
          </a:p>
        </p:txBody>
      </p:sp>
      <p:pic>
        <p:nvPicPr>
          <p:cNvPr id="6" name="Picture 6" descr="Free speech bubble talking chat illustration">
            <a:extLst>
              <a:ext uri="{FF2B5EF4-FFF2-40B4-BE49-F238E27FC236}">
                <a16:creationId xmlns:a16="http://schemas.microsoft.com/office/drawing/2014/main" id="{430531E2-824C-B78E-7FDD-D4F6FEF4E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83" y="37481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78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STAYING SAFE ONLINE AND REPORTING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DF423375-2BE1-5D49-2F2D-800DF6E54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1" y="5832090"/>
            <a:ext cx="1290918" cy="923613"/>
          </a:xfrm>
          <a:prstGeom prst="rect">
            <a:avLst/>
          </a:prstGeom>
        </p:spPr>
      </p:pic>
    </p:spTree>
    <p:extLst>
      <p:ext uri="{BB962C8B-B14F-4D97-AF65-F5344CB8AC3E}">
        <p14:creationId xmlns:p14="http://schemas.microsoft.com/office/powerpoint/2010/main" val="41316485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513238" y="463588"/>
            <a:ext cx="10409835" cy="461665"/>
          </a:xfrm>
          <a:prstGeom prst="rect">
            <a:avLst/>
          </a:prstGeom>
          <a:noFill/>
        </p:spPr>
        <p:txBody>
          <a:bodyPr wrap="square" rtlCol="0">
            <a:spAutoFit/>
          </a:bodyPr>
          <a:lstStyle/>
          <a:p>
            <a:r>
              <a:rPr lang="en-GB" sz="2400" b="1" dirty="0"/>
              <a:t>What do </a:t>
            </a:r>
            <a:r>
              <a:rPr lang="en-GB" sz="2400" b="1" dirty="0">
                <a:solidFill>
                  <a:srgbClr val="FF0000"/>
                </a:solidFill>
              </a:rPr>
              <a:t>YOUNG PEOPLE </a:t>
            </a:r>
            <a:r>
              <a:rPr lang="en-GB" sz="2400" b="1" dirty="0"/>
              <a:t>do to</a:t>
            </a:r>
            <a:r>
              <a:rPr lang="en-GB" sz="2400" b="1" dirty="0">
                <a:solidFill>
                  <a:srgbClr val="FF0000"/>
                </a:solidFill>
              </a:rPr>
              <a:t> STAY SAFE ONLINE</a:t>
            </a:r>
            <a:r>
              <a:rPr lang="en-GB" sz="2400" b="1" dirty="0"/>
              <a:t>? </a:t>
            </a:r>
          </a:p>
        </p:txBody>
      </p:sp>
      <p:sp>
        <p:nvSpPr>
          <p:cNvPr id="8" name="TextBox 7">
            <a:extLst>
              <a:ext uri="{FF2B5EF4-FFF2-40B4-BE49-F238E27FC236}">
                <a16:creationId xmlns:a16="http://schemas.microsoft.com/office/drawing/2014/main" id="{D88448D5-8330-45BC-BDE6-44B12F285B00}"/>
              </a:ext>
            </a:extLst>
          </p:cNvPr>
          <p:cNvSpPr txBox="1"/>
          <p:nvPr/>
        </p:nvSpPr>
        <p:spPr>
          <a:xfrm>
            <a:off x="1724818" y="5642954"/>
            <a:ext cx="10299542" cy="646331"/>
          </a:xfrm>
          <a:prstGeom prst="rect">
            <a:avLst/>
          </a:prstGeom>
          <a:noFill/>
        </p:spPr>
        <p:txBody>
          <a:bodyPr wrap="square">
            <a:spAutoFit/>
          </a:bodyPr>
          <a:lstStyle/>
          <a:p>
            <a:r>
              <a:rPr lang="en-GB" sz="1800" dirty="0"/>
              <a:t>Go to </a:t>
            </a:r>
            <a:r>
              <a:rPr lang="en-GB" sz="1800" dirty="0">
                <a:hlinkClick r:id="rId3"/>
              </a:rPr>
              <a:t>reporting.lgfl.net </a:t>
            </a:r>
            <a:r>
              <a:rPr lang="en-GB" sz="1800" dirty="0"/>
              <a:t>to find out how to remove content from social media and where to report bullying, racial hatred, terrorism, sexual abuse and more</a:t>
            </a:r>
          </a:p>
        </p:txBody>
      </p:sp>
      <p:sp>
        <p:nvSpPr>
          <p:cNvPr id="9" name="TextBox 8">
            <a:extLst>
              <a:ext uri="{FF2B5EF4-FFF2-40B4-BE49-F238E27FC236}">
                <a16:creationId xmlns:a16="http://schemas.microsoft.com/office/drawing/2014/main" id="{5E073E8C-0698-43BC-9FAB-A0BB4C61B1E5}"/>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5F3E0D6-0AB8-1C83-FF3D-7FC6BE6ADE38}"/>
              </a:ext>
            </a:extLst>
          </p:cNvPr>
          <p:cNvSpPr txBox="1"/>
          <p:nvPr/>
        </p:nvSpPr>
        <p:spPr>
          <a:xfrm>
            <a:off x="2068735" y="4085818"/>
            <a:ext cx="750224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Only 17% had used a reporting or flagging function </a:t>
            </a:r>
          </a:p>
          <a:p>
            <a:r>
              <a:rPr lang="en-GB" sz="2400"/>
              <a:t>(36% were aware of these functions)</a:t>
            </a:r>
          </a:p>
        </p:txBody>
      </p:sp>
      <p:pic>
        <p:nvPicPr>
          <p:cNvPr id="11" name="Picture 10">
            <a:extLst>
              <a:ext uri="{FF2B5EF4-FFF2-40B4-BE49-F238E27FC236}">
                <a16:creationId xmlns:a16="http://schemas.microsoft.com/office/drawing/2014/main" id="{148BDF65-B07C-4868-3722-5B43BEC4CA09}"/>
              </a:ext>
            </a:extLst>
          </p:cNvPr>
          <p:cNvPicPr>
            <a:picLocks noChangeAspect="1"/>
          </p:cNvPicPr>
          <p:nvPr/>
        </p:nvPicPr>
        <p:blipFill>
          <a:blip r:embed="rId4"/>
          <a:stretch>
            <a:fillRect/>
          </a:stretch>
        </p:blipFill>
        <p:spPr>
          <a:xfrm>
            <a:off x="2068735" y="1750272"/>
            <a:ext cx="7502248" cy="1926026"/>
          </a:xfrm>
          <a:prstGeom prst="rect">
            <a:avLst/>
          </a:prstGeom>
        </p:spPr>
      </p:pic>
    </p:spTree>
    <p:extLst>
      <p:ext uri="{BB962C8B-B14F-4D97-AF65-F5344CB8AC3E}">
        <p14:creationId xmlns:p14="http://schemas.microsoft.com/office/powerpoint/2010/main" val="2621097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1877913" y="644859"/>
            <a:ext cx="7529931" cy="461665"/>
          </a:xfrm>
          <a:prstGeom prst="rect">
            <a:avLst/>
          </a:prstGeom>
          <a:noFill/>
        </p:spPr>
        <p:txBody>
          <a:bodyPr wrap="square" rtlCol="0">
            <a:spAutoFit/>
          </a:bodyPr>
          <a:lstStyle/>
          <a:p>
            <a:r>
              <a:rPr lang="en-GB" sz="2400" b="1" dirty="0"/>
              <a:t>Do </a:t>
            </a:r>
            <a:r>
              <a:rPr lang="en-GB" sz="2400" b="1" dirty="0">
                <a:solidFill>
                  <a:srgbClr val="FF0000"/>
                </a:solidFill>
              </a:rPr>
              <a:t>YOU</a:t>
            </a:r>
            <a:r>
              <a:rPr lang="en-GB" sz="2400" b="1" dirty="0"/>
              <a:t> know </a:t>
            </a:r>
            <a:r>
              <a:rPr lang="en-GB" sz="2400" b="1" dirty="0">
                <a:solidFill>
                  <a:srgbClr val="FF0000"/>
                </a:solidFill>
              </a:rPr>
              <a:t>HOW TO REPORT </a:t>
            </a:r>
            <a:r>
              <a:rPr lang="en-GB" sz="2400" b="1" dirty="0"/>
              <a:t>to apps / sites? </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8168640" y="1235892"/>
            <a:ext cx="3375660" cy="1754326"/>
          </a:xfrm>
          <a:prstGeom prst="rect">
            <a:avLst/>
          </a:prstGeom>
          <a:noFill/>
        </p:spPr>
        <p:txBody>
          <a:bodyPr wrap="square">
            <a:spAutoFit/>
          </a:bodyPr>
          <a:lstStyle/>
          <a:p>
            <a:r>
              <a:rPr lang="en-GB"/>
              <a:t>Internet Matters has helpful guides for social media apps and sites at </a:t>
            </a:r>
            <a:r>
              <a:rPr lang="en-GB">
                <a:hlinkClick r:id="rId3"/>
              </a:rPr>
              <a:t>internetmatters.org/parental-controls/social-media</a:t>
            </a:r>
            <a:endParaRPr lang="en-GB" sz="1800"/>
          </a:p>
          <a:p>
            <a:endParaRPr lang="en-GB"/>
          </a:p>
        </p:txBody>
      </p:sp>
      <p:pic>
        <p:nvPicPr>
          <p:cNvPr id="4" name="Picture 3">
            <a:extLst>
              <a:ext uri="{FF2B5EF4-FFF2-40B4-BE49-F238E27FC236}">
                <a16:creationId xmlns:a16="http://schemas.microsoft.com/office/drawing/2014/main" id="{0BC8B320-EB82-FB38-51B7-7AA9AE8E6614}"/>
              </a:ext>
            </a:extLst>
          </p:cNvPr>
          <p:cNvPicPr>
            <a:picLocks noChangeAspect="1"/>
          </p:cNvPicPr>
          <p:nvPr/>
        </p:nvPicPr>
        <p:blipFill>
          <a:blip r:embed="rId4"/>
          <a:stretch>
            <a:fillRect/>
          </a:stretch>
        </p:blipFill>
        <p:spPr>
          <a:xfrm>
            <a:off x="1913425" y="1486740"/>
            <a:ext cx="5320345" cy="505159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2583EF4-96B2-1EE5-0837-40DCFE5D11C6}"/>
              </a:ext>
            </a:extLst>
          </p:cNvPr>
          <p:cNvPicPr>
            <a:picLocks noChangeAspect="1"/>
          </p:cNvPicPr>
          <p:nvPr/>
        </p:nvPicPr>
        <p:blipFill>
          <a:blip r:embed="rId5"/>
          <a:stretch>
            <a:fillRect/>
          </a:stretch>
        </p:blipFill>
        <p:spPr>
          <a:xfrm>
            <a:off x="7727754" y="3200957"/>
            <a:ext cx="3816546" cy="3016405"/>
          </a:xfrm>
          <a:prstGeom prst="rect">
            <a:avLst/>
          </a:prstGeom>
        </p:spPr>
      </p:pic>
      <p:pic>
        <p:nvPicPr>
          <p:cNvPr id="3" name="Picture 2" descr="Free speech bubble talking chat illustration">
            <a:extLst>
              <a:ext uri="{FF2B5EF4-FFF2-40B4-BE49-F238E27FC236}">
                <a16:creationId xmlns:a16="http://schemas.microsoft.com/office/drawing/2014/main" id="{8F671BAD-4913-4E39-0782-2B811D0AF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84" y="24415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82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2A6AF9-6B8E-C700-3B5A-A97BEEC5DA07}"/>
              </a:ext>
            </a:extLst>
          </p:cNvPr>
          <p:cNvPicPr>
            <a:picLocks noChangeAspect="1"/>
          </p:cNvPicPr>
          <p:nvPr/>
        </p:nvPicPr>
        <p:blipFill>
          <a:blip r:embed="rId3"/>
          <a:stretch>
            <a:fillRect/>
          </a:stretch>
        </p:blipFill>
        <p:spPr>
          <a:xfrm>
            <a:off x="595024" y="1441601"/>
            <a:ext cx="7036162" cy="415946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88448D5-8330-45BC-BDE6-44B12F285B00}"/>
              </a:ext>
            </a:extLst>
          </p:cNvPr>
          <p:cNvSpPr txBox="1"/>
          <p:nvPr/>
        </p:nvSpPr>
        <p:spPr>
          <a:xfrm>
            <a:off x="8355580" y="755739"/>
            <a:ext cx="3375660" cy="1754326"/>
          </a:xfrm>
          <a:prstGeom prst="rect">
            <a:avLst/>
          </a:prstGeom>
          <a:noFill/>
        </p:spPr>
        <p:txBody>
          <a:bodyPr wrap="square">
            <a:spAutoFit/>
          </a:bodyPr>
          <a:lstStyle/>
          <a:p>
            <a:r>
              <a:rPr lang="en-GB" sz="1800" dirty="0"/>
              <a:t>A simple </a:t>
            </a:r>
            <a:r>
              <a:rPr lang="en-GB" sz="1800" b="1" dirty="0"/>
              <a:t>Google search </a:t>
            </a:r>
            <a:r>
              <a:rPr lang="en-GB" sz="1800" dirty="0"/>
              <a:t>with the site name, </a:t>
            </a:r>
            <a:r>
              <a:rPr lang="en-GB" sz="1800" b="1" dirty="0"/>
              <a:t>e.g. ‘reporting in Snapchat’</a:t>
            </a:r>
            <a:r>
              <a:rPr lang="en-GB" sz="1800" dirty="0"/>
              <a:t> will bring up the steps to take and signpost to the reporting page</a:t>
            </a:r>
          </a:p>
          <a:p>
            <a:endParaRPr lang="en-GB" dirty="0"/>
          </a:p>
        </p:txBody>
      </p:sp>
      <p:cxnSp>
        <p:nvCxnSpPr>
          <p:cNvPr id="12" name="Straight Arrow Connector 11">
            <a:extLst>
              <a:ext uri="{FF2B5EF4-FFF2-40B4-BE49-F238E27FC236}">
                <a16:creationId xmlns:a16="http://schemas.microsoft.com/office/drawing/2014/main" id="{31BE5424-1823-F6A4-17B8-01A66BF8A0E5}"/>
              </a:ext>
            </a:extLst>
          </p:cNvPr>
          <p:cNvCxnSpPr>
            <a:cxnSpLocks/>
          </p:cNvCxnSpPr>
          <p:nvPr/>
        </p:nvCxnSpPr>
        <p:spPr>
          <a:xfrm flipH="1">
            <a:off x="2663687" y="1256935"/>
            <a:ext cx="5504953" cy="47451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41481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0409835" cy="800219"/>
          </a:xfrm>
          <a:prstGeom prst="rect">
            <a:avLst/>
          </a:prstGeom>
          <a:noFill/>
        </p:spPr>
        <p:txBody>
          <a:bodyPr wrap="square" rtlCol="0">
            <a:spAutoFit/>
          </a:bodyPr>
          <a:lstStyle/>
          <a:p>
            <a:r>
              <a:rPr lang="en-GB" sz="4600" b="1" dirty="0">
                <a:solidFill>
                  <a:srgbClr val="C00000"/>
                </a:solidFill>
                <a:latin typeface="+mj-lt"/>
                <a:ea typeface="+mj-ea"/>
                <a:cs typeface="+mj-cs"/>
              </a:rPr>
              <a:t>Remember!</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401944" y="1202922"/>
            <a:ext cx="11388112" cy="5078313"/>
          </a:xfrm>
          <a:prstGeom prst="rect">
            <a:avLst/>
          </a:prstGeom>
          <a:noFill/>
        </p:spPr>
        <p:txBody>
          <a:bodyPr wrap="square">
            <a:spAutoFit/>
          </a:bodyPr>
          <a:lstStyle/>
          <a:p>
            <a:pPr marL="285750" indent="-285750">
              <a:buFont typeface="Arial" panose="020B0604020202020204" pitchFamily="34" charset="0"/>
              <a:buChar char="•"/>
            </a:pPr>
            <a:r>
              <a:rPr lang="en-GB" sz="1800" dirty="0"/>
              <a:t>Before signing up to any app/site, </a:t>
            </a:r>
            <a:r>
              <a:rPr lang="en-GB" sz="1800" b="1" dirty="0"/>
              <a:t>check that your child meets the minimum age </a:t>
            </a:r>
            <a:r>
              <a:rPr lang="en-GB" sz="1800" dirty="0"/>
              <a:t>requirement for the platform to understand the risks</a:t>
            </a:r>
          </a:p>
          <a:p>
            <a:r>
              <a:rPr lang="en-GB" sz="1800" dirty="0"/>
              <a:t> </a:t>
            </a:r>
          </a:p>
          <a:p>
            <a:pPr marL="285750" indent="-285750">
              <a:buFont typeface="Arial" panose="020B0604020202020204" pitchFamily="34" charset="0"/>
              <a:buChar char="•"/>
            </a:pPr>
            <a:r>
              <a:rPr lang="en-GB" dirty="0"/>
              <a:t>Remind your child to be </a:t>
            </a:r>
            <a:r>
              <a:rPr lang="en-GB" b="1" dirty="0"/>
              <a:t>cautious about</a:t>
            </a:r>
            <a:r>
              <a:rPr lang="en-GB" dirty="0"/>
              <a:t> </a:t>
            </a:r>
            <a:r>
              <a:rPr lang="en-GB" b="1" dirty="0"/>
              <a:t>accepting friend requests  </a:t>
            </a:r>
            <a:r>
              <a:rPr lang="en-GB" dirty="0"/>
              <a:t>- a real friend is someone they/you know in real life, not a ‘friend’ they met gaming or in a chat room. Encourage them to </a:t>
            </a:r>
            <a:r>
              <a:rPr lang="en-GB" b="1" dirty="0"/>
              <a:t>ask you for advice </a:t>
            </a:r>
            <a:r>
              <a:rPr lang="en-GB" dirty="0"/>
              <a:t>if they are unsure.</a:t>
            </a:r>
          </a:p>
          <a:p>
            <a:endParaRPr lang="en-GB" dirty="0"/>
          </a:p>
          <a:p>
            <a:pPr marL="285750" indent="-285750">
              <a:buFont typeface="Arial" panose="020B0604020202020204" pitchFamily="34" charset="0"/>
              <a:buChar char="•"/>
            </a:pPr>
            <a:r>
              <a:rPr lang="en-GB" dirty="0"/>
              <a:t>Stress the importance of </a:t>
            </a:r>
            <a:r>
              <a:rPr lang="en-GB" b="1" dirty="0"/>
              <a:t>not sharing personal information </a:t>
            </a:r>
            <a:r>
              <a:rPr lang="en-GB" dirty="0"/>
              <a:t>with online ‘friends’</a:t>
            </a:r>
          </a:p>
          <a:p>
            <a:endParaRPr lang="en-GB" dirty="0"/>
          </a:p>
          <a:p>
            <a:pPr marL="285750" indent="-285750">
              <a:buFont typeface="Arial" panose="020B0604020202020204" pitchFamily="34" charset="0"/>
              <a:buChar char="•"/>
            </a:pPr>
            <a:r>
              <a:rPr lang="en-GB" dirty="0"/>
              <a:t>Keep </a:t>
            </a:r>
            <a:r>
              <a:rPr lang="en-GB" b="1" dirty="0"/>
              <a:t>passwords confidential</a:t>
            </a:r>
          </a:p>
          <a:p>
            <a:endParaRPr lang="en-GB" b="1" dirty="0"/>
          </a:p>
          <a:p>
            <a:pPr marL="285750" indent="-285750">
              <a:buFont typeface="Arial" panose="020B0604020202020204" pitchFamily="34" charset="0"/>
              <a:buChar char="•"/>
            </a:pPr>
            <a:r>
              <a:rPr lang="en-GB" b="1" dirty="0"/>
              <a:t>Check their privacy settings</a:t>
            </a:r>
            <a:r>
              <a:rPr lang="en-GB" dirty="0"/>
              <a:t>, emphasising the importance of not sharing personal information with strangers, and emphasising the confidentiality of passwords are all important steps</a:t>
            </a:r>
          </a:p>
          <a:p>
            <a:endParaRPr lang="en-GB" dirty="0"/>
          </a:p>
          <a:p>
            <a:pPr marL="285750" indent="-285750">
              <a:buFont typeface="Arial" panose="020B0604020202020204" pitchFamily="34" charset="0"/>
              <a:buChar char="•"/>
            </a:pPr>
            <a:r>
              <a:rPr lang="en-GB" dirty="0"/>
              <a:t>You can </a:t>
            </a:r>
            <a:r>
              <a:rPr lang="en-GB" b="1" dirty="0"/>
              <a:t>report any content</a:t>
            </a:r>
            <a:r>
              <a:rPr lang="en-GB" dirty="0"/>
              <a:t>, e.g. a post, image or harmful, misleading or damaging comment</a:t>
            </a:r>
          </a:p>
          <a:p>
            <a:endParaRPr lang="en-GB" dirty="0"/>
          </a:p>
          <a:p>
            <a:pPr marL="285750" indent="-285750">
              <a:buFont typeface="Arial" panose="020B0604020202020204" pitchFamily="34" charset="0"/>
              <a:buChar char="•"/>
            </a:pPr>
            <a:r>
              <a:rPr lang="en-GB" dirty="0"/>
              <a:t>Remember that </a:t>
            </a:r>
            <a:r>
              <a:rPr lang="en-GB" b="1" dirty="0"/>
              <a:t>reporting doesn't guarantee immediate </a:t>
            </a:r>
            <a:r>
              <a:rPr lang="en-GB" dirty="0"/>
              <a:t>removal, as platforms assess reported content based on their respective rules and policies</a:t>
            </a:r>
          </a:p>
          <a:p>
            <a:pPr marL="285750" indent="-285750">
              <a:buFont typeface="Arial" panose="020B0604020202020204" pitchFamily="34" charset="0"/>
              <a:buChar char="•"/>
            </a:pPr>
            <a:endParaRPr lang="en-GB" dirty="0"/>
          </a:p>
        </p:txBody>
      </p:sp>
      <p:pic>
        <p:nvPicPr>
          <p:cNvPr id="16" name="Picture 15" descr="Free dialog tip advice illustration">
            <a:extLst>
              <a:ext uri="{FF2B5EF4-FFF2-40B4-BE49-F238E27FC236}">
                <a16:creationId xmlns:a16="http://schemas.microsoft.com/office/drawing/2014/main" id="{881167EC-5DC6-227B-F1B5-270B5FC59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10549" b="-2"/>
          <a:stretch/>
        </p:blipFill>
        <p:spPr bwMode="auto">
          <a:xfrm>
            <a:off x="10682785" y="1"/>
            <a:ext cx="1495734" cy="127838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8245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dirty="0">
                <a:ea typeface="+mj-ea"/>
                <a:cs typeface="+mj-cs"/>
              </a:rPr>
              <a:t>UK Reporting Helplines and Services for Children and Young People</a:t>
            </a:r>
            <a:endParaRPr lang="en-GB" sz="3200" b="1" dirty="0">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dirty="0"/>
              <a:t>Go to </a:t>
            </a:r>
            <a:r>
              <a:rPr lang="en-GB" sz="1800" dirty="0">
                <a:hlinkClick r:id="rId6"/>
              </a:rPr>
              <a:t>reporting.lgfl.net </a:t>
            </a:r>
            <a:r>
              <a:rPr lang="en-GB" sz="1800" dirty="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dirty="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20138530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CRITICAL THINKING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93005E96-1B1A-3F7E-9911-7625CECA3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9" y="5832090"/>
            <a:ext cx="1290918" cy="923613"/>
          </a:xfrm>
          <a:prstGeom prst="rect">
            <a:avLst/>
          </a:prstGeom>
        </p:spPr>
      </p:pic>
    </p:spTree>
    <p:extLst>
      <p:ext uri="{BB962C8B-B14F-4D97-AF65-F5344CB8AC3E}">
        <p14:creationId xmlns:p14="http://schemas.microsoft.com/office/powerpoint/2010/main" val="38163548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C0C8C53-366D-4AF8-9121-08C9910E0495}"/>
              </a:ext>
            </a:extLst>
          </p:cNvPr>
          <p:cNvSpPr txBox="1"/>
          <p:nvPr/>
        </p:nvSpPr>
        <p:spPr>
          <a:xfrm>
            <a:off x="1768051" y="6254056"/>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5" name="TextBox 4">
            <a:extLst>
              <a:ext uri="{FF2B5EF4-FFF2-40B4-BE49-F238E27FC236}">
                <a16:creationId xmlns:a16="http://schemas.microsoft.com/office/drawing/2014/main" id="{297CD19C-B31D-4463-954E-D2D2A6911B82}"/>
              </a:ext>
            </a:extLst>
          </p:cNvPr>
          <p:cNvSpPr txBox="1"/>
          <p:nvPr/>
        </p:nvSpPr>
        <p:spPr>
          <a:xfrm>
            <a:off x="1768051" y="590588"/>
            <a:ext cx="9064261" cy="480131"/>
          </a:xfrm>
          <a:prstGeom prst="rect">
            <a:avLst/>
          </a:prstGeom>
          <a:noFill/>
        </p:spPr>
        <p:txBody>
          <a:bodyPr wrap="square">
            <a:spAutoFit/>
          </a:bodyPr>
          <a:lstStyle/>
          <a:p>
            <a:pPr>
              <a:lnSpc>
                <a:spcPct val="90000"/>
              </a:lnSpc>
              <a:spcBef>
                <a:spcPct val="0"/>
              </a:spcBef>
              <a:spcAft>
                <a:spcPts val="600"/>
              </a:spcAft>
            </a:pPr>
            <a:r>
              <a:rPr lang="en-US" sz="2800" b="1" dirty="0">
                <a:ea typeface="+mj-ea"/>
                <a:cs typeface="+mj-cs"/>
              </a:rPr>
              <a:t>Does your child </a:t>
            </a:r>
            <a:r>
              <a:rPr lang="en-US" sz="2800" b="1" dirty="0">
                <a:solidFill>
                  <a:srgbClr val="FF0000"/>
                </a:solidFill>
                <a:ea typeface="+mj-ea"/>
                <a:cs typeface="+mj-cs"/>
              </a:rPr>
              <a:t>TRUST</a:t>
            </a:r>
            <a:r>
              <a:rPr lang="en-US" sz="2800" b="1" dirty="0">
                <a:ea typeface="+mj-ea"/>
                <a:cs typeface="+mj-cs"/>
              </a:rPr>
              <a:t> everything they see online? </a:t>
            </a:r>
            <a:endParaRPr lang="en-US" sz="2800" b="1" dirty="0">
              <a:highlight>
                <a:srgbClr val="FFFF00"/>
              </a:highlight>
              <a:ea typeface="+mj-ea"/>
              <a:cs typeface="+mj-cs"/>
            </a:endParaRPr>
          </a:p>
        </p:txBody>
      </p:sp>
      <p:pic>
        <p:nvPicPr>
          <p:cNvPr id="4" name="Picture 3">
            <a:extLst>
              <a:ext uri="{FF2B5EF4-FFF2-40B4-BE49-F238E27FC236}">
                <a16:creationId xmlns:a16="http://schemas.microsoft.com/office/drawing/2014/main" id="{75A816FC-3AE1-2DB3-651D-6A76F1AAC3A8}"/>
              </a:ext>
            </a:extLst>
          </p:cNvPr>
          <p:cNvPicPr>
            <a:picLocks noChangeAspect="1"/>
          </p:cNvPicPr>
          <p:nvPr/>
        </p:nvPicPr>
        <p:blipFill>
          <a:blip r:embed="rId3"/>
          <a:stretch>
            <a:fillRect/>
          </a:stretch>
        </p:blipFill>
        <p:spPr>
          <a:xfrm>
            <a:off x="488032" y="2435104"/>
            <a:ext cx="7518280" cy="3396964"/>
          </a:xfrm>
          <a:prstGeom prst="rect">
            <a:avLst/>
          </a:prstGeom>
        </p:spPr>
      </p:pic>
      <p:sp>
        <p:nvSpPr>
          <p:cNvPr id="7" name="TextBox 6">
            <a:extLst>
              <a:ext uri="{FF2B5EF4-FFF2-40B4-BE49-F238E27FC236}">
                <a16:creationId xmlns:a16="http://schemas.microsoft.com/office/drawing/2014/main" id="{376A1898-6655-CA36-BEB2-AEE6920DB445}"/>
              </a:ext>
            </a:extLst>
          </p:cNvPr>
          <p:cNvSpPr txBox="1"/>
          <p:nvPr/>
        </p:nvSpPr>
        <p:spPr>
          <a:xfrm>
            <a:off x="488032" y="1708564"/>
            <a:ext cx="11215936"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b="1" dirty="0"/>
              <a:t>Sixteen and seventeen-year-olds are less sure of their ability to distinguish the real from the fake online than they were last year:</a:t>
            </a:r>
          </a:p>
        </p:txBody>
      </p:sp>
      <p:sp>
        <p:nvSpPr>
          <p:cNvPr id="2" name="TextBox 1">
            <a:extLst>
              <a:ext uri="{FF2B5EF4-FFF2-40B4-BE49-F238E27FC236}">
                <a16:creationId xmlns:a16="http://schemas.microsoft.com/office/drawing/2014/main" id="{F3AD6636-CE09-E8EB-1F76-C2AB07703054}"/>
              </a:ext>
            </a:extLst>
          </p:cNvPr>
          <p:cNvSpPr txBox="1"/>
          <p:nvPr/>
        </p:nvSpPr>
        <p:spPr>
          <a:xfrm>
            <a:off x="3772388" y="5966118"/>
            <a:ext cx="4992551" cy="646331"/>
          </a:xfrm>
          <a:prstGeom prst="rect">
            <a:avLst/>
          </a:prstGeom>
          <a:noFill/>
        </p:spPr>
        <p:txBody>
          <a:bodyPr wrap="square" rtlCol="0">
            <a:spAutoFit/>
          </a:bodyPr>
          <a:lstStyle/>
          <a:p>
            <a:r>
              <a:rPr lang="en-US" sz="1800" dirty="0">
                <a:ea typeface="+mj-ea"/>
                <a:cs typeface="+mj-cs"/>
              </a:rPr>
              <a:t>Try our Critical Thinking Quiz at </a:t>
            </a:r>
            <a:r>
              <a:rPr lang="en-US" sz="1800" dirty="0">
                <a:ea typeface="+mj-ea"/>
                <a:cs typeface="+mj-cs"/>
                <a:hlinkClick r:id="rId4"/>
              </a:rPr>
              <a:t>believe.lgfl.net  </a:t>
            </a:r>
            <a:endParaRPr lang="en-US" sz="1800" dirty="0">
              <a:ea typeface="+mj-ea"/>
              <a:cs typeface="+mj-cs"/>
            </a:endParaRPr>
          </a:p>
          <a:p>
            <a:endParaRPr lang="en-GB" dirty="0"/>
          </a:p>
        </p:txBody>
      </p:sp>
      <p:pic>
        <p:nvPicPr>
          <p:cNvPr id="6" name="Picture 5">
            <a:extLst>
              <a:ext uri="{FF2B5EF4-FFF2-40B4-BE49-F238E27FC236}">
                <a16:creationId xmlns:a16="http://schemas.microsoft.com/office/drawing/2014/main" id="{CC0908A5-CE1B-2CAD-1D41-243E50D59211}"/>
              </a:ext>
            </a:extLst>
          </p:cNvPr>
          <p:cNvPicPr>
            <a:picLocks noChangeAspect="1"/>
          </p:cNvPicPr>
          <p:nvPr/>
        </p:nvPicPr>
        <p:blipFill>
          <a:blip r:embed="rId5"/>
          <a:stretch>
            <a:fillRect/>
          </a:stretch>
        </p:blipFill>
        <p:spPr>
          <a:xfrm>
            <a:off x="8624205" y="4210169"/>
            <a:ext cx="3292657" cy="2079115"/>
          </a:xfrm>
          <a:prstGeom prst="rect">
            <a:avLst/>
          </a:prstGeom>
        </p:spPr>
      </p:pic>
      <p:pic>
        <p:nvPicPr>
          <p:cNvPr id="3" name="Picture 2" descr="Free speech bubble talking chat illustration">
            <a:extLst>
              <a:ext uri="{FF2B5EF4-FFF2-40B4-BE49-F238E27FC236}">
                <a16:creationId xmlns:a16="http://schemas.microsoft.com/office/drawing/2014/main" id="{DD4CC2B2-89B1-8FDE-FCC6-4FF13EA6F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625" y="230345"/>
            <a:ext cx="1260653" cy="1260653"/>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0303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8448D5-8330-45BC-BDE6-44B12F285B00}"/>
              </a:ext>
            </a:extLst>
          </p:cNvPr>
          <p:cNvSpPr txBox="1"/>
          <p:nvPr/>
        </p:nvSpPr>
        <p:spPr>
          <a:xfrm>
            <a:off x="2113575" y="4926771"/>
            <a:ext cx="7650769" cy="1477328"/>
          </a:xfrm>
          <a:prstGeom prst="rect">
            <a:avLst/>
          </a:prstGeom>
          <a:noFill/>
        </p:spPr>
        <p:txBody>
          <a:bodyPr wrap="square">
            <a:spAutoFit/>
          </a:bodyPr>
          <a:lstStyle/>
          <a:p>
            <a:r>
              <a:rPr lang="en-GB" sz="1800" dirty="0"/>
              <a:t>Visit </a:t>
            </a:r>
            <a:r>
              <a:rPr lang="en-GB" sz="1800" dirty="0">
                <a:hlinkClick r:id="rId3"/>
              </a:rPr>
              <a:t>goingtoofar.lgfl.net </a:t>
            </a:r>
            <a:r>
              <a:rPr lang="en-GB" sz="1800" dirty="0"/>
              <a:t>to find out how to help children:</a:t>
            </a:r>
          </a:p>
          <a:p>
            <a:pPr marL="742950" lvl="1" indent="-285750">
              <a:buFont typeface="Arial" panose="020B0604020202020204" pitchFamily="34" charset="0"/>
              <a:buChar char="•"/>
            </a:pPr>
            <a:r>
              <a:rPr lang="en-GB" dirty="0"/>
              <a:t>recognise extremist behaviour and content on social media/apps/games</a:t>
            </a:r>
          </a:p>
          <a:p>
            <a:pPr marL="742950" lvl="1" indent="-285750">
              <a:buFont typeface="Arial" panose="020B0604020202020204" pitchFamily="34" charset="0"/>
              <a:buChar char="•"/>
            </a:pPr>
            <a:r>
              <a:rPr lang="en-GB" dirty="0"/>
              <a:t>understand actions likely to attract police investigation</a:t>
            </a:r>
          </a:p>
          <a:p>
            <a:pPr marL="742950" lvl="1" indent="-285750">
              <a:buFont typeface="Arial" panose="020B0604020202020204" pitchFamily="34" charset="0"/>
              <a:buChar char="•"/>
            </a:pPr>
            <a:r>
              <a:rPr lang="en-GB" dirty="0"/>
              <a:t>get help</a:t>
            </a:r>
          </a:p>
          <a:p>
            <a:pPr marL="742950" lvl="1" indent="-285750">
              <a:buFont typeface="Arial" panose="020B0604020202020204" pitchFamily="34" charset="0"/>
              <a:buChar char="•"/>
            </a:pPr>
            <a:r>
              <a:rPr lang="en-GB" dirty="0"/>
              <a:t>report concerns</a:t>
            </a:r>
          </a:p>
        </p:txBody>
      </p:sp>
      <p:sp>
        <p:nvSpPr>
          <p:cNvPr id="9" name="TextBox 8">
            <a:extLst>
              <a:ext uri="{FF2B5EF4-FFF2-40B4-BE49-F238E27FC236}">
                <a16:creationId xmlns:a16="http://schemas.microsoft.com/office/drawing/2014/main" id="{5E073E8C-0698-43BC-9FAB-A0BB4C61B1E5}"/>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a:t>
            </a:r>
            <a:endParaRPr lang="en-GB" sz="1400" dirty="0"/>
          </a:p>
        </p:txBody>
      </p:sp>
      <p:sp>
        <p:nvSpPr>
          <p:cNvPr id="2" name="Speech Bubble: Rectangle with Corners Rounded 1">
            <a:extLst>
              <a:ext uri="{FF2B5EF4-FFF2-40B4-BE49-F238E27FC236}">
                <a16:creationId xmlns:a16="http://schemas.microsoft.com/office/drawing/2014/main" id="{0EA4FB3C-8923-F529-0A21-EE0F52836F70}"/>
              </a:ext>
            </a:extLst>
          </p:cNvPr>
          <p:cNvSpPr/>
          <p:nvPr/>
        </p:nvSpPr>
        <p:spPr>
          <a:xfrm>
            <a:off x="1189608" y="501003"/>
            <a:ext cx="4660777" cy="3036163"/>
          </a:xfrm>
          <a:prstGeom prst="wedgeRoundRectCallout">
            <a:avLst>
              <a:gd name="adj1" fmla="val -8262"/>
              <a:gd name="adj2" fmla="val 64254"/>
              <a:gd name="adj3" fmla="val 1666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lvl="0" algn="ctr"/>
            <a:r>
              <a:rPr lang="en-GB" sz="3200" b="1" dirty="0">
                <a:effectLst/>
                <a:latin typeface="Calibri" panose="020F0502020204030204" pitchFamily="34" charset="0"/>
                <a:ea typeface="Times New Roman" panose="02020603050405020304" pitchFamily="18" charset="0"/>
              </a:rPr>
              <a:t>32% of 8-17s </a:t>
            </a:r>
            <a:r>
              <a:rPr lang="en-GB" sz="3200" dirty="0">
                <a:effectLst/>
                <a:latin typeface="Calibri" panose="020F0502020204030204" pitchFamily="34" charset="0"/>
                <a:ea typeface="Times New Roman" panose="02020603050405020304" pitchFamily="18" charset="0"/>
              </a:rPr>
              <a:t>had seen something they found </a:t>
            </a:r>
            <a:r>
              <a:rPr lang="en-GB" sz="3200" b="1" u="sng" dirty="0">
                <a:effectLst/>
                <a:latin typeface="Calibri" panose="020F0502020204030204" pitchFamily="34" charset="0"/>
                <a:ea typeface="Times New Roman" panose="02020603050405020304" pitchFamily="18" charset="0"/>
              </a:rPr>
              <a:t>worrying or nasty </a:t>
            </a:r>
            <a:r>
              <a:rPr lang="en-GB" sz="3200" dirty="0">
                <a:effectLst/>
                <a:latin typeface="Calibri" panose="020F0502020204030204" pitchFamily="34" charset="0"/>
                <a:ea typeface="Times New Roman" panose="02020603050405020304" pitchFamily="18" charset="0"/>
              </a:rPr>
              <a:t>online in the past 12 months</a:t>
            </a:r>
            <a:endParaRPr lang="en-GB" sz="3200" dirty="0"/>
          </a:p>
        </p:txBody>
      </p:sp>
      <p:sp>
        <p:nvSpPr>
          <p:cNvPr id="3" name="Speech Bubble: Rectangle with Corners Rounded 2">
            <a:extLst>
              <a:ext uri="{FF2B5EF4-FFF2-40B4-BE49-F238E27FC236}">
                <a16:creationId xmlns:a16="http://schemas.microsoft.com/office/drawing/2014/main" id="{4CE2C07E-9C96-985B-BD49-E970EDD4685F}"/>
              </a:ext>
            </a:extLst>
          </p:cNvPr>
          <p:cNvSpPr/>
          <p:nvPr/>
        </p:nvSpPr>
        <p:spPr>
          <a:xfrm>
            <a:off x="6805121" y="1192565"/>
            <a:ext cx="4660777" cy="3036163"/>
          </a:xfrm>
          <a:prstGeom prst="wedgeRoundRectCallout">
            <a:avLst>
              <a:gd name="adj1" fmla="val -29214"/>
              <a:gd name="adj2" fmla="val 66301"/>
              <a:gd name="adj3" fmla="val 16667"/>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lvl="0" algn="ctr"/>
            <a:r>
              <a:rPr lang="en-GB" sz="3200" b="1" dirty="0"/>
              <a:t>59% of parents </a:t>
            </a:r>
            <a:r>
              <a:rPr lang="en-GB" sz="3200" b="0" dirty="0"/>
              <a:t>were concerned about them being influenced by </a:t>
            </a:r>
            <a:r>
              <a:rPr lang="en-GB" sz="3200" b="1" u="sng" dirty="0"/>
              <a:t>extremist</a:t>
            </a:r>
            <a:r>
              <a:rPr lang="en-GB" sz="3200" b="0" dirty="0"/>
              <a:t> content</a:t>
            </a:r>
          </a:p>
        </p:txBody>
      </p:sp>
      <p:pic>
        <p:nvPicPr>
          <p:cNvPr id="5" name="Picture 4" descr="Free dialog tip advice illustration">
            <a:extLst>
              <a:ext uri="{FF2B5EF4-FFF2-40B4-BE49-F238E27FC236}">
                <a16:creationId xmlns:a16="http://schemas.microsoft.com/office/drawing/2014/main" id="{F8458BE3-76E7-0467-446A-B5CB5C74D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164713">
            <a:off x="751359" y="4238490"/>
            <a:ext cx="1611591" cy="114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3896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6426D-D7DA-44D1-8A9A-08A4A3E7E690}"/>
              </a:ext>
            </a:extLst>
          </p:cNvPr>
          <p:cNvSpPr/>
          <p:nvPr/>
        </p:nvSpPr>
        <p:spPr>
          <a:xfrm>
            <a:off x="10149245" y="230345"/>
            <a:ext cx="1904691" cy="2387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8E08B5F-C18F-4EDB-A30B-F2E576142D71}"/>
              </a:ext>
            </a:extLst>
          </p:cNvPr>
          <p:cNvSpPr txBox="1"/>
          <p:nvPr/>
        </p:nvSpPr>
        <p:spPr>
          <a:xfrm>
            <a:off x="944557" y="3128119"/>
            <a:ext cx="3524976" cy="1384995"/>
          </a:xfrm>
          <a:prstGeom prst="rect">
            <a:avLst/>
          </a:prstGeom>
          <a:noFill/>
        </p:spPr>
        <p:txBody>
          <a:bodyPr wrap="square">
            <a:spAutoFit/>
          </a:bodyPr>
          <a:lstStyle/>
          <a:p>
            <a:r>
              <a:rPr lang="en-GB" sz="2800" dirty="0"/>
              <a:t>Let’s take this quiz together at </a:t>
            </a:r>
            <a:r>
              <a:rPr lang="en-GB" sz="2800" dirty="0">
                <a:hlinkClick r:id="rId3"/>
              </a:rPr>
              <a:t>takingastand.lgfl.net</a:t>
            </a:r>
            <a:endParaRPr lang="en-GB" sz="2800" dirty="0"/>
          </a:p>
        </p:txBody>
      </p:sp>
      <p:pic>
        <p:nvPicPr>
          <p:cNvPr id="6" name="Picture 5" descr="A person sitting on a couch&#10;&#10;Description automatically generated with low confidence">
            <a:extLst>
              <a:ext uri="{FF2B5EF4-FFF2-40B4-BE49-F238E27FC236}">
                <a16:creationId xmlns:a16="http://schemas.microsoft.com/office/drawing/2014/main" id="{FB5BC851-C10F-4ACF-8006-67C00A3C40AE}"/>
              </a:ext>
            </a:extLst>
          </p:cNvPr>
          <p:cNvPicPr>
            <a:picLocks noChangeAspect="1"/>
          </p:cNvPicPr>
          <p:nvPr/>
        </p:nvPicPr>
        <p:blipFill>
          <a:blip r:embed="rId4"/>
          <a:stretch>
            <a:fillRect/>
          </a:stretch>
        </p:blipFill>
        <p:spPr>
          <a:xfrm>
            <a:off x="5536541" y="2146254"/>
            <a:ext cx="5900192" cy="3823588"/>
          </a:xfrm>
          <a:prstGeom prst="rect">
            <a:avLst/>
          </a:prstGeom>
        </p:spPr>
      </p:pic>
      <p:sp>
        <p:nvSpPr>
          <p:cNvPr id="11" name="TextBox 10">
            <a:extLst>
              <a:ext uri="{FF2B5EF4-FFF2-40B4-BE49-F238E27FC236}">
                <a16:creationId xmlns:a16="http://schemas.microsoft.com/office/drawing/2014/main" id="{8F1DCB19-17FC-4B3E-96DB-C91B6428449F}"/>
              </a:ext>
            </a:extLst>
          </p:cNvPr>
          <p:cNvSpPr txBox="1"/>
          <p:nvPr/>
        </p:nvSpPr>
        <p:spPr>
          <a:xfrm>
            <a:off x="944557" y="380263"/>
            <a:ext cx="10302886" cy="1569660"/>
          </a:xfrm>
          <a:prstGeom prst="rect">
            <a:avLst/>
          </a:prstGeom>
          <a:noFill/>
        </p:spPr>
        <p:txBody>
          <a:bodyPr wrap="square">
            <a:spAutoFit/>
          </a:bodyPr>
          <a:lstStyle/>
          <a:p>
            <a:r>
              <a:rPr lang="en-GB" sz="2800" b="1" dirty="0"/>
              <a:t>Are they aware of the </a:t>
            </a:r>
            <a:r>
              <a:rPr lang="en-GB" sz="2800" b="1" dirty="0">
                <a:solidFill>
                  <a:srgbClr val="FF0000"/>
                </a:solidFill>
              </a:rPr>
              <a:t>implications</a:t>
            </a:r>
            <a:r>
              <a:rPr lang="en-GB" sz="2800" b="1" dirty="0"/>
              <a:t> their actions could have? </a:t>
            </a:r>
          </a:p>
          <a:p>
            <a:r>
              <a:rPr lang="en-GB" sz="2400" dirty="0"/>
              <a:t>Could</a:t>
            </a:r>
            <a:r>
              <a:rPr lang="en-GB" sz="2400" b="1" dirty="0"/>
              <a:t> </a:t>
            </a:r>
            <a:r>
              <a:rPr lang="en-GB" sz="2400" dirty="0"/>
              <a:t>they be breaking the law?</a:t>
            </a:r>
          </a:p>
          <a:p>
            <a:r>
              <a:rPr lang="en-GB" sz="2400" dirty="0"/>
              <a:t>Or putting themselves or others at risk? </a:t>
            </a:r>
          </a:p>
          <a:p>
            <a:r>
              <a:rPr lang="en-GB" sz="2000" dirty="0"/>
              <a:t>Visit </a:t>
            </a:r>
            <a:r>
              <a:rPr lang="en-GB" sz="2000" dirty="0">
                <a:hlinkClick r:id="rId5"/>
              </a:rPr>
              <a:t>goingtoofar.lgfl.net </a:t>
            </a:r>
            <a:r>
              <a:rPr lang="en-GB" sz="2000" dirty="0"/>
              <a:t>to find out more.</a:t>
            </a:r>
          </a:p>
        </p:txBody>
      </p:sp>
      <p:sp>
        <p:nvSpPr>
          <p:cNvPr id="13" name="TextBox 12">
            <a:extLst>
              <a:ext uri="{FF2B5EF4-FFF2-40B4-BE49-F238E27FC236}">
                <a16:creationId xmlns:a16="http://schemas.microsoft.com/office/drawing/2014/main" id="{B4BFC5D2-3164-45B2-9821-163E2D1166C9}"/>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a:t>
            </a:r>
            <a:endParaRPr lang="en-GB" sz="1400"/>
          </a:p>
        </p:txBody>
      </p:sp>
    </p:spTree>
    <p:extLst>
      <p:ext uri="{BB962C8B-B14F-4D97-AF65-F5344CB8AC3E}">
        <p14:creationId xmlns:p14="http://schemas.microsoft.com/office/powerpoint/2010/main" val="66911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440BB64-83D4-6252-827E-1D27DAAB695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D2F4050-AF52-A3CA-A32A-45A1913E5777}"/>
              </a:ext>
            </a:extLst>
          </p:cNvPr>
          <p:cNvSpPr/>
          <p:nvPr/>
        </p:nvSpPr>
        <p:spPr>
          <a:xfrm>
            <a:off x="10215796" y="239843"/>
            <a:ext cx="1865957" cy="2420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783754" y="612571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11" name="TextBox 10">
            <a:extLst>
              <a:ext uri="{FF2B5EF4-FFF2-40B4-BE49-F238E27FC236}">
                <a16:creationId xmlns:a16="http://schemas.microsoft.com/office/drawing/2014/main" id="{C70960D5-4732-B599-3ADF-2CC68F540699}"/>
              </a:ext>
            </a:extLst>
          </p:cNvPr>
          <p:cNvSpPr txBox="1"/>
          <p:nvPr/>
        </p:nvSpPr>
        <p:spPr>
          <a:xfrm>
            <a:off x="238777" y="631192"/>
            <a:ext cx="8157029" cy="584775"/>
          </a:xfrm>
          <a:prstGeom prst="rect">
            <a:avLst/>
          </a:prstGeom>
          <a:noFill/>
        </p:spPr>
        <p:txBody>
          <a:bodyPr wrap="square">
            <a:spAutoFit/>
          </a:bodyPr>
          <a:lstStyle/>
          <a:p>
            <a:r>
              <a:rPr lang="en-GB" sz="3200" b="1">
                <a:solidFill>
                  <a:srgbClr val="C00000"/>
                </a:solidFill>
              </a:rPr>
              <a:t>Summary of parental concerns </a:t>
            </a:r>
            <a:r>
              <a:rPr lang="en-GB" sz="3200"/>
              <a:t>(3 – 17 yr-olds)</a:t>
            </a:r>
          </a:p>
        </p:txBody>
      </p:sp>
      <p:pic>
        <p:nvPicPr>
          <p:cNvPr id="3" name="Picture 2">
            <a:extLst>
              <a:ext uri="{FF2B5EF4-FFF2-40B4-BE49-F238E27FC236}">
                <a16:creationId xmlns:a16="http://schemas.microsoft.com/office/drawing/2014/main" id="{23E5AD76-9FBE-5C81-232D-F53920C809F3}"/>
              </a:ext>
            </a:extLst>
          </p:cNvPr>
          <p:cNvPicPr>
            <a:picLocks noChangeAspect="1"/>
          </p:cNvPicPr>
          <p:nvPr/>
        </p:nvPicPr>
        <p:blipFill rotWithShape="1">
          <a:blip r:embed="rId3"/>
          <a:srcRect b="4531"/>
          <a:stretch/>
        </p:blipFill>
        <p:spPr>
          <a:xfrm>
            <a:off x="437698" y="1338035"/>
            <a:ext cx="11106602" cy="4363369"/>
          </a:xfrm>
          <a:prstGeom prst="rect">
            <a:avLst/>
          </a:prstGeom>
        </p:spPr>
      </p:pic>
    </p:spTree>
    <p:extLst>
      <p:ext uri="{BB962C8B-B14F-4D97-AF65-F5344CB8AC3E}">
        <p14:creationId xmlns:p14="http://schemas.microsoft.com/office/powerpoint/2010/main" val="27565918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703397" y="1504439"/>
            <a:ext cx="4766070" cy="4193627"/>
          </a:xfrm>
        </p:spPr>
        <p:txBody>
          <a:bodyPr vert="horz" lIns="91440" tIns="45720" rIns="91440" bIns="45720" rtlCol="0" anchor="ctr">
            <a:normAutofit/>
          </a:bodyPr>
          <a:lstStyle/>
          <a:p>
            <a:pPr marL="0" indent="0">
              <a:buNone/>
            </a:pPr>
            <a:r>
              <a:rPr lang="en-US" sz="3200" b="1">
                <a:solidFill>
                  <a:srgbClr val="000000"/>
                </a:solidFill>
              </a:rPr>
              <a:t>1. You notice lately there are lots of posts from a group appearing on your page which are offensive and racist. </a:t>
            </a:r>
            <a:br>
              <a:rPr lang="en-US">
                <a:solidFill>
                  <a:srgbClr val="000000"/>
                </a:solidFill>
              </a:rPr>
            </a:br>
            <a:br>
              <a:rPr lang="en-US">
                <a:solidFill>
                  <a:srgbClr val="000000"/>
                </a:solidFill>
              </a:rPr>
            </a:br>
            <a:r>
              <a:rPr lang="en-US">
                <a:solidFill>
                  <a:srgbClr val="000000"/>
                </a:solidFill>
              </a:rPr>
              <a:t>What can you do about it?</a:t>
            </a: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5" name="Picture 4" descr="A red rectangular sign with white text and heart&#10;&#10;Description automatically generated">
            <a:extLst>
              <a:ext uri="{FF2B5EF4-FFF2-40B4-BE49-F238E27FC236}">
                <a16:creationId xmlns:a16="http://schemas.microsoft.com/office/drawing/2014/main" id="{D3DAE2B6-4447-D00F-9C14-B14CDF7C61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1068967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100CE4-C272-495D-B4EE-DAFEEC577957}"/>
              </a:ext>
            </a:extLst>
          </p:cNvPr>
          <p:cNvSpPr txBox="1"/>
          <p:nvPr/>
        </p:nvSpPr>
        <p:spPr>
          <a:xfrm>
            <a:off x="1658679" y="2516507"/>
            <a:ext cx="8874642" cy="2182649"/>
          </a:xfrm>
          <a:prstGeom prst="rect">
            <a:avLst/>
          </a:prstGeom>
          <a:noFill/>
        </p:spPr>
        <p:txBody>
          <a:bodyPr wrap="square">
            <a:spAutoFit/>
          </a:bodyPr>
          <a:lstStyle/>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Nothing, just ignore them</a:t>
            </a:r>
          </a:p>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Report them directly via the site’s report button</a:t>
            </a:r>
          </a:p>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Select the option to unfollow or stop seeing posts from this group</a:t>
            </a:r>
          </a:p>
        </p:txBody>
      </p:sp>
      <p:pic>
        <p:nvPicPr>
          <p:cNvPr id="2" name="Picture 1" descr="A red rectangular sign with white text and heart&#10;&#10;Description automatically generated">
            <a:extLst>
              <a:ext uri="{FF2B5EF4-FFF2-40B4-BE49-F238E27FC236}">
                <a16:creationId xmlns:a16="http://schemas.microsoft.com/office/drawing/2014/main" id="{28DD45A7-A744-E330-3388-DF574A1E0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201105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0">
                                            <p:txEl>
                                              <p:pRg st="1" end="1"/>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10">
                                            <p:txEl>
                                              <p:pRg st="2" end="2"/>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5E00DF0-E483-4993-8F4C-45453665E485}"/>
              </a:ext>
            </a:extLst>
          </p:cNvPr>
          <p:cNvSpPr/>
          <p:nvPr/>
        </p:nvSpPr>
        <p:spPr>
          <a:xfrm>
            <a:off x="-63635" y="1031979"/>
            <a:ext cx="5301942" cy="4928436"/>
          </a:xfrm>
          <a:prstGeom prst="ellipse">
            <a:avLst/>
          </a:prstGeom>
          <a:effectLst>
            <a:softEdge rad="317500"/>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008CE5A-E04C-42E5-B22A-AFF9FE0946D6}"/>
              </a:ext>
            </a:extLst>
          </p:cNvPr>
          <p:cNvPicPr>
            <a:picLocks noChangeAspect="1"/>
          </p:cNvPicPr>
          <p:nvPr/>
        </p:nvPicPr>
        <p:blipFill>
          <a:blip r:embed="rId3"/>
          <a:stretch>
            <a:fillRect/>
          </a:stretch>
        </p:blipFill>
        <p:spPr>
          <a:xfrm>
            <a:off x="0" y="-9476"/>
            <a:ext cx="12192000" cy="1121394"/>
          </a:xfrm>
          <a:prstGeom prst="rect">
            <a:avLst/>
          </a:prstGeom>
        </p:spPr>
      </p:pic>
      <p:sp>
        <p:nvSpPr>
          <p:cNvPr id="16" name="Oval 15">
            <a:extLst>
              <a:ext uri="{FF2B5EF4-FFF2-40B4-BE49-F238E27FC236}">
                <a16:creationId xmlns:a16="http://schemas.microsoft.com/office/drawing/2014/main" id="{5CF2F5B9-3358-4944-A871-1143085D3CAE}"/>
              </a:ext>
            </a:extLst>
          </p:cNvPr>
          <p:cNvSpPr/>
          <p:nvPr/>
        </p:nvSpPr>
        <p:spPr>
          <a:xfrm>
            <a:off x="667598" y="897586"/>
            <a:ext cx="4353135" cy="4292482"/>
          </a:xfrm>
          <a:prstGeom prst="ellipse">
            <a:avLst/>
          </a:prstGeom>
          <a:solidFill>
            <a:schemeClr val="accent4">
              <a:lumMod val="110000"/>
              <a:satMod val="105000"/>
              <a:tint val="67000"/>
            </a:schemeClr>
          </a:solidFill>
          <a:effectLst>
            <a:softEdge rad="31750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descr="A picture containing person, wall, indoor, computer&#10;&#10;Description automatically generated">
            <a:extLst>
              <a:ext uri="{FF2B5EF4-FFF2-40B4-BE49-F238E27FC236}">
                <a16:creationId xmlns:a16="http://schemas.microsoft.com/office/drawing/2014/main" id="{44D02D83-869A-4125-8469-974337313FF0}"/>
              </a:ext>
            </a:extLst>
          </p:cNvPr>
          <p:cNvPicPr>
            <a:picLocks noChangeAspect="1"/>
          </p:cNvPicPr>
          <p:nvPr/>
        </p:nvPicPr>
        <p:blipFill rotWithShape="1">
          <a:blip r:embed="rId4">
            <a:alphaModFix amt="70000"/>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l="26400" r="19469"/>
          <a:stretch/>
        </p:blipFill>
        <p:spPr>
          <a:xfrm>
            <a:off x="-63635" y="897584"/>
            <a:ext cx="4990054" cy="5185445"/>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4" name="Content Placeholder 13">
            <a:extLst>
              <a:ext uri="{FF2B5EF4-FFF2-40B4-BE49-F238E27FC236}">
                <a16:creationId xmlns:a16="http://schemas.microsoft.com/office/drawing/2014/main" id="{EEC67DCC-39AF-4207-9059-A1BAC4AAB7C0}"/>
              </a:ext>
            </a:extLst>
          </p:cNvPr>
          <p:cNvSpPr>
            <a:spLocks noGrp="1"/>
          </p:cNvSpPr>
          <p:nvPr>
            <p:ph sz="half" idx="2"/>
          </p:nvPr>
        </p:nvSpPr>
        <p:spPr>
          <a:xfrm>
            <a:off x="5654749" y="2252104"/>
            <a:ext cx="5481084" cy="3591706"/>
          </a:xfrm>
        </p:spPr>
        <p:txBody>
          <a:bodyPr/>
          <a:lstStyle/>
          <a:p>
            <a:pPr marL="0" indent="0">
              <a:buNone/>
            </a:pPr>
            <a:r>
              <a:rPr lang="en-GB" sz="2800" b="1" dirty="0">
                <a:solidFill>
                  <a:srgbClr val="000000"/>
                </a:solidFill>
              </a:rPr>
              <a:t>2. Your class are all talking about this funny meme. It’s making fun of people from another country, and some of the comments are really rude. </a:t>
            </a:r>
          </a:p>
          <a:p>
            <a:pPr marL="0" indent="0">
              <a:buNone/>
            </a:pPr>
            <a:r>
              <a:rPr lang="en-GB" sz="2800" b="1" dirty="0">
                <a:solidFill>
                  <a:srgbClr val="000000"/>
                </a:solidFill>
              </a:rPr>
              <a:t>There are lots of ‘likes’. </a:t>
            </a:r>
            <a:br>
              <a:rPr lang="en-GB" sz="2800" b="1" dirty="0">
                <a:solidFill>
                  <a:srgbClr val="000000"/>
                </a:solidFill>
              </a:rPr>
            </a:br>
            <a:br>
              <a:rPr lang="en-GB" sz="2800" b="1" dirty="0">
                <a:solidFill>
                  <a:srgbClr val="000000"/>
                </a:solidFill>
              </a:rPr>
            </a:br>
            <a:r>
              <a:rPr lang="en-GB" dirty="0">
                <a:solidFill>
                  <a:srgbClr val="000000"/>
                </a:solidFill>
              </a:rPr>
              <a:t>How could you respond?</a:t>
            </a:r>
            <a:endParaRPr lang="en-US" dirty="0">
              <a:solidFill>
                <a:srgbClr val="000000"/>
              </a:solidFill>
            </a:endParaRPr>
          </a:p>
          <a:p>
            <a:endParaRPr lang="en-GB" dirty="0"/>
          </a:p>
        </p:txBody>
      </p:sp>
      <p:pic>
        <p:nvPicPr>
          <p:cNvPr id="2" name="Picture 1" descr="A red rectangular sign with white text and heart&#10;&#10;Description automatically generated">
            <a:extLst>
              <a:ext uri="{FF2B5EF4-FFF2-40B4-BE49-F238E27FC236}">
                <a16:creationId xmlns:a16="http://schemas.microsoft.com/office/drawing/2014/main" id="{23331C76-ECC6-2DF0-86E5-FBB8FFF67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9672042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1435025" y="2090131"/>
            <a:ext cx="8538315" cy="3672715"/>
          </a:xfrm>
        </p:spPr>
        <p:txBody>
          <a:bodyPr>
            <a:normAutofit fontScale="92500" lnSpcReduction="10000"/>
          </a:bodyPr>
          <a:lstStyle/>
          <a:p>
            <a:endParaRPr lang="en-GB" sz="2800" dirty="0"/>
          </a:p>
          <a:p>
            <a:pPr marL="0" indent="0">
              <a:buNone/>
            </a:pPr>
            <a:r>
              <a:rPr lang="en-GB" sz="3500" dirty="0"/>
              <a:t>•	‘Like’ it – after all it can’t do any harm</a:t>
            </a:r>
          </a:p>
          <a:p>
            <a:pPr marL="0" indent="0">
              <a:buNone/>
            </a:pPr>
            <a:r>
              <a:rPr lang="en-GB" sz="3500" dirty="0"/>
              <a:t>•	Join in the comments so you can also be part 	of the group</a:t>
            </a:r>
          </a:p>
          <a:p>
            <a:pPr marL="0" indent="0">
              <a:buNone/>
            </a:pPr>
            <a:r>
              <a:rPr lang="en-GB" sz="3500" dirty="0"/>
              <a:t>•	Share it</a:t>
            </a:r>
          </a:p>
          <a:p>
            <a:pPr marL="0" indent="0">
              <a:buNone/>
            </a:pPr>
            <a:r>
              <a:rPr lang="en-GB" sz="3500" dirty="0"/>
              <a:t>•	Report it directly to the site as racism </a:t>
            </a:r>
          </a:p>
          <a:p>
            <a:pPr marL="0" indent="0">
              <a:buNone/>
            </a:pPr>
            <a:r>
              <a:rPr lang="en-GB" sz="3500" dirty="0"/>
              <a:t>•	Talk to a trusted adult for advice</a:t>
            </a:r>
          </a:p>
        </p:txBody>
      </p:sp>
      <p:pic>
        <p:nvPicPr>
          <p:cNvPr id="2" name="Picture 1" descr="A red rectangular sign with white text and heart&#10;&#10;Description automatically generated">
            <a:extLst>
              <a:ext uri="{FF2B5EF4-FFF2-40B4-BE49-F238E27FC236}">
                <a16:creationId xmlns:a16="http://schemas.microsoft.com/office/drawing/2014/main" id="{7AB93F96-04CB-4F60-AD1D-052EC027B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144215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3">
                                            <p:txEl>
                                              <p:pRg st="5" end="5"/>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618336" y="1667472"/>
            <a:ext cx="4995655" cy="4300937"/>
          </a:xfrm>
        </p:spPr>
        <p:txBody>
          <a:bodyPr vert="horz" lIns="91440" tIns="45720" rIns="91440" bIns="45720" rtlCol="0" anchor="ctr">
            <a:normAutofit/>
          </a:bodyPr>
          <a:lstStyle/>
          <a:p>
            <a:pPr marL="0" indent="0">
              <a:buNone/>
            </a:pPr>
            <a:r>
              <a:rPr lang="en-GB" sz="3200" b="1" dirty="0">
                <a:solidFill>
                  <a:srgbClr val="000000"/>
                </a:solidFill>
              </a:rPr>
              <a:t>3. This pop star tweets a post showing how she’s lost weight by taking these diet pills- she says the first 100 people can get it half price. </a:t>
            </a:r>
            <a:br>
              <a:rPr lang="en-US" sz="3200" dirty="0">
                <a:solidFill>
                  <a:srgbClr val="000000"/>
                </a:solidFill>
              </a:rPr>
            </a:br>
            <a:endParaRPr lang="en-US" sz="3200" dirty="0">
              <a:solidFill>
                <a:srgbClr val="000000"/>
              </a:solidFill>
            </a:endParaRPr>
          </a:p>
          <a:p>
            <a:pPr marL="0" indent="0">
              <a:buNone/>
            </a:pPr>
            <a:r>
              <a:rPr lang="en-GB" sz="3200" dirty="0">
                <a:solidFill>
                  <a:srgbClr val="000000"/>
                </a:solidFill>
              </a:rPr>
              <a:t>What could you do?</a:t>
            </a:r>
            <a:endParaRPr lang="en-US" sz="3200" dirty="0">
              <a:solidFill>
                <a:srgbClr val="000000"/>
              </a:solidFill>
            </a:endParaRP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2" name="Picture 1" descr="A red rectangular sign with white text and heart&#10;&#10;Description automatically generated">
            <a:extLst>
              <a:ext uri="{FF2B5EF4-FFF2-40B4-BE49-F238E27FC236}">
                <a16:creationId xmlns:a16="http://schemas.microsoft.com/office/drawing/2014/main" id="{24B55C41-EF3B-1108-821B-7662B4D91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008474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1307434" y="1772094"/>
            <a:ext cx="9679542" cy="4288463"/>
          </a:xfrm>
        </p:spPr>
        <p:txBody>
          <a:bodyPr>
            <a:normAutofit/>
          </a:bodyPr>
          <a:lstStyle/>
          <a:p>
            <a:pPr marL="342900" marR="182880" lvl="0" indent="-342900">
              <a:lnSpc>
                <a:spcPct val="97000"/>
              </a:lnSpc>
              <a:spcBef>
                <a:spcPts val="680"/>
              </a:spcBef>
              <a:spcAft>
                <a:spcPts val="0"/>
              </a:spcAft>
              <a:buFont typeface="Symbol" panose="05050102010706020507" pitchFamily="18" charset="2"/>
              <a:buChar char=""/>
            </a:pPr>
            <a:r>
              <a:rPr lang="en-GB" sz="3200" dirty="0">
                <a:solidFill>
                  <a:srgbClr val="000000"/>
                </a:solidFill>
                <a:effectLst/>
                <a:latin typeface="Calibri" panose="020F0502020204030204" pitchFamily="34" charset="0"/>
                <a:ea typeface="Times New Roman" panose="02020603050405020304" pitchFamily="18" charset="0"/>
              </a:rPr>
              <a:t>Buy </a:t>
            </a:r>
            <a:r>
              <a:rPr lang="en-GB" sz="3200" dirty="0">
                <a:solidFill>
                  <a:srgbClr val="000000"/>
                </a:solidFill>
                <a:latin typeface="Calibri" panose="020F0502020204030204" pitchFamily="34" charset="0"/>
                <a:ea typeface="Times New Roman" panose="02020603050405020304" pitchFamily="18" charset="0"/>
              </a:rPr>
              <a:t>them</a:t>
            </a:r>
            <a:r>
              <a:rPr lang="en-GB" sz="3200" dirty="0">
                <a:solidFill>
                  <a:srgbClr val="000000"/>
                </a:solidFill>
                <a:effectLst/>
                <a:latin typeface="Calibri" panose="020F0502020204030204" pitchFamily="34" charset="0"/>
                <a:ea typeface="Times New Roman" panose="02020603050405020304" pitchFamily="18" charset="0"/>
              </a:rPr>
              <a:t> straight away </a:t>
            </a:r>
            <a:endParaRPr lang="en-GB" sz="2800" dirty="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dirty="0">
                <a:effectLst/>
                <a:latin typeface="Calibri" panose="020F0502020204030204" pitchFamily="34" charset="0"/>
                <a:ea typeface="Times New Roman" panose="02020603050405020304" pitchFamily="18" charset="0"/>
              </a:rPr>
              <a:t>Think about her motives - she might be being paid to advertise it</a:t>
            </a:r>
            <a:endParaRPr lang="en-GB" sz="2800" dirty="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dirty="0">
                <a:effectLst/>
                <a:latin typeface="Calibri" panose="020F0502020204030204" pitchFamily="34" charset="0"/>
                <a:ea typeface="Times New Roman" panose="02020603050405020304" pitchFamily="18" charset="0"/>
              </a:rPr>
              <a:t>Check the reviews </a:t>
            </a:r>
            <a:endParaRPr lang="en-GB" sz="2800" dirty="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dirty="0">
                <a:effectLst/>
                <a:latin typeface="Calibri" panose="020F0502020204030204" pitchFamily="34" charset="0"/>
                <a:ea typeface="Times New Roman" panose="02020603050405020304" pitchFamily="18" charset="0"/>
              </a:rPr>
              <a:t>Discuss with a parent/carer before buying anything online</a:t>
            </a:r>
            <a:endParaRPr lang="en-GB" sz="2800" dirty="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dirty="0">
                <a:effectLst/>
                <a:latin typeface="Calibri" panose="020F0502020204030204" pitchFamily="34" charset="0"/>
                <a:ea typeface="Times New Roman" panose="02020603050405020304" pitchFamily="18" charset="0"/>
              </a:rPr>
              <a:t>Do your research and to find out more about this subject</a:t>
            </a:r>
            <a:endParaRPr lang="en-GB" sz="2800" dirty="0">
              <a:effectLst/>
              <a:latin typeface="Calibri" panose="020F0502020204030204" pitchFamily="34" charset="0"/>
              <a:ea typeface="Calibri" panose="020F0502020204030204" pitchFamily="34" charset="0"/>
            </a:endParaRPr>
          </a:p>
          <a:p>
            <a:endParaRPr lang="en-GB" sz="2800" dirty="0"/>
          </a:p>
          <a:p>
            <a:pPr marL="0" indent="0">
              <a:buNone/>
            </a:pPr>
            <a:endParaRPr lang="en-GB" sz="2800" dirty="0"/>
          </a:p>
        </p:txBody>
      </p:sp>
      <p:pic>
        <p:nvPicPr>
          <p:cNvPr id="2" name="Picture 1" descr="A red rectangular sign with white text and heart&#10;&#10;Description automatically generated">
            <a:extLst>
              <a:ext uri="{FF2B5EF4-FFF2-40B4-BE49-F238E27FC236}">
                <a16:creationId xmlns:a16="http://schemas.microsoft.com/office/drawing/2014/main" id="{5319F408-C32A-98DE-8918-8F51C5586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9178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rgbClr val="00B050"/>
                                      </p:to>
                                    </p:animClr>
                                  </p:childTnLst>
                                </p:cTn>
                              </p:par>
                              <p:par>
                                <p:cTn id="9" presetID="3" presetClass="emph" presetSubtype="2" fill="hold" nodeType="withEffect">
                                  <p:stCondLst>
                                    <p:cond delay="0"/>
                                  </p:stCondLst>
                                  <p:childTnLst>
                                    <p:animClr clrSpc="rgb" dir="cw">
                                      <p:cBhvr override="childStyle">
                                        <p:cTn id="10" dur="2000" fill="hold"/>
                                        <p:tgtEl>
                                          <p:spTgt spid="3">
                                            <p:txEl>
                                              <p:pRg st="3" end="3"/>
                                            </p:txEl>
                                          </p:spTgt>
                                        </p:tgtEl>
                                        <p:attrNameLst>
                                          <p:attrName>style.color</p:attrName>
                                        </p:attrNameLst>
                                      </p:cBhvr>
                                      <p:to>
                                        <a:srgbClr val="00B050"/>
                                      </p:to>
                                    </p:animClr>
                                  </p:childTnLst>
                                </p:cTn>
                              </p:par>
                              <p:par>
                                <p:cTn id="11" presetID="3" presetClass="emph" presetSubtype="2" fill="hold" nodeType="withEffect">
                                  <p:stCondLst>
                                    <p:cond delay="0"/>
                                  </p:stCondLst>
                                  <p:childTnLst>
                                    <p:animClr clrSpc="rgb" dir="cw">
                                      <p:cBhvr override="childStyle">
                                        <p:cTn id="12" dur="2000" fill="hold"/>
                                        <p:tgtEl>
                                          <p:spTgt spid="3">
                                            <p:txEl>
                                              <p:pRg st="4" end="4"/>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409772" y="1587306"/>
            <a:ext cx="5420957" cy="4283498"/>
          </a:xfrm>
        </p:spPr>
        <p:txBody>
          <a:bodyPr vert="horz" lIns="91440" tIns="45720" rIns="91440" bIns="45720" rtlCol="0" anchor="ctr">
            <a:normAutofit/>
          </a:bodyPr>
          <a:lstStyle/>
          <a:p>
            <a:pPr marL="0" indent="0">
              <a:buNone/>
            </a:pPr>
            <a:r>
              <a:rPr lang="en-GB" sz="3200" b="1" dirty="0">
                <a:solidFill>
                  <a:srgbClr val="000000"/>
                </a:solidFill>
              </a:rPr>
              <a:t>9. An influencer you came across shared a link where you can meet new friends and chat anonymously without worrying about getting in trouble with the law. </a:t>
            </a:r>
            <a:br>
              <a:rPr lang="en-US" sz="3200" dirty="0">
                <a:solidFill>
                  <a:srgbClr val="000000"/>
                </a:solidFill>
              </a:rPr>
            </a:br>
            <a:endParaRPr lang="en-US" sz="3200" dirty="0">
              <a:solidFill>
                <a:srgbClr val="000000"/>
              </a:solidFill>
            </a:endParaRPr>
          </a:p>
          <a:p>
            <a:pPr marL="0" indent="0">
              <a:buNone/>
            </a:pPr>
            <a:r>
              <a:rPr lang="en-GB" sz="3200" dirty="0">
                <a:solidFill>
                  <a:srgbClr val="000000"/>
                </a:solidFill>
              </a:rPr>
              <a:t>What could you do?</a:t>
            </a:r>
            <a:endParaRPr lang="en-US" sz="3200" dirty="0">
              <a:solidFill>
                <a:srgbClr val="000000"/>
              </a:solidFill>
            </a:endParaRP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2" name="Picture 1" descr="A red rectangular sign with white text and heart&#10;&#10;Description automatically generated">
            <a:extLst>
              <a:ext uri="{FF2B5EF4-FFF2-40B4-BE49-F238E27FC236}">
                <a16:creationId xmlns:a16="http://schemas.microsoft.com/office/drawing/2014/main" id="{C0AF78C0-05A7-8B15-59BD-10116AB5C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2920212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804159" y="1842978"/>
            <a:ext cx="10239525" cy="4288463"/>
          </a:xfrm>
        </p:spPr>
        <p:txBody>
          <a:bodyPr>
            <a:normAutofit/>
          </a:bodyPr>
          <a:lstStyle/>
          <a:p>
            <a:pPr marL="342900" lvl="0" indent="-342900">
              <a:lnSpc>
                <a:spcPct val="107000"/>
              </a:lnSpc>
              <a:buFont typeface="Symbol" panose="05050102010706020507" pitchFamily="18" charset="2"/>
              <a:buChar char=""/>
            </a:pPr>
            <a:r>
              <a:rPr lang="en-GB" sz="3200" dirty="0">
                <a:latin typeface="Calibri" panose="020F0502020204030204" pitchFamily="34" charset="0"/>
                <a:ea typeface="Calibri" panose="020F0502020204030204" pitchFamily="34" charset="0"/>
                <a:cs typeface="Times New Roman" panose="02020603050405020304" pitchFamily="18" charset="0"/>
              </a:rPr>
              <a:t>Join the chat, after all it’s anonymous so it can’t do any harm</a:t>
            </a:r>
          </a:p>
          <a:p>
            <a:pPr marL="342900" lvl="0" indent="-342900">
              <a:lnSpc>
                <a:spcPct val="107000"/>
              </a:lnSpc>
              <a:buFont typeface="Symbol" panose="05050102010706020507" pitchFamily="18" charset="2"/>
              <a:buChar char=""/>
            </a:pPr>
            <a:r>
              <a:rPr lang="en-GB" sz="3200" dirty="0">
                <a:latin typeface="Calibri" panose="020F0502020204030204" pitchFamily="34" charset="0"/>
                <a:ea typeface="Calibri" panose="020F0502020204030204" pitchFamily="34" charset="0"/>
                <a:cs typeface="Times New Roman" panose="02020603050405020304" pitchFamily="18" charset="0"/>
              </a:rPr>
              <a:t>Invite one of your friends to come along so you can both make new friends</a:t>
            </a:r>
          </a:p>
          <a:p>
            <a:pPr marL="342900" lvl="0" indent="-342900">
              <a:lnSpc>
                <a:spcPct val="107000"/>
              </a:lnSpc>
              <a:spcAft>
                <a:spcPts val="800"/>
              </a:spcAft>
              <a:buFont typeface="Symbol" panose="05050102010706020507" pitchFamily="18" charset="2"/>
              <a:buChar char=""/>
            </a:pPr>
            <a:r>
              <a:rPr lang="en-GB" sz="3200" dirty="0">
                <a:latin typeface="Calibri" panose="020F0502020204030204" pitchFamily="34" charset="0"/>
                <a:ea typeface="Calibri" panose="020F0502020204030204" pitchFamily="34" charset="0"/>
                <a:cs typeface="Times New Roman" panose="02020603050405020304" pitchFamily="18" charset="0"/>
              </a:rPr>
              <a:t>Check with a trusted adult at home or school</a:t>
            </a:r>
          </a:p>
          <a:p>
            <a:pPr marL="0" indent="0">
              <a:buNone/>
            </a:pPr>
            <a:endParaRPr lang="en-GB" sz="2800" dirty="0"/>
          </a:p>
          <a:p>
            <a:pPr marL="0" indent="0">
              <a:buNone/>
            </a:pPr>
            <a:endParaRPr lang="en-GB" sz="2800" dirty="0"/>
          </a:p>
        </p:txBody>
      </p:sp>
      <p:pic>
        <p:nvPicPr>
          <p:cNvPr id="2" name="Picture 1" descr="A red rectangular sign with white text and heart&#10;&#10;Description automatically generated">
            <a:extLst>
              <a:ext uri="{FF2B5EF4-FFF2-40B4-BE49-F238E27FC236}">
                <a16:creationId xmlns:a16="http://schemas.microsoft.com/office/drawing/2014/main" id="{0E923FF6-D06B-81B2-AF77-4CF131E1D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00202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RESOURCES AND SUPPORT</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22B33F9D-0686-3338-4791-EA34B6B9D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13" y="5832090"/>
            <a:ext cx="1290918" cy="923613"/>
          </a:xfrm>
          <a:prstGeom prst="rect">
            <a:avLst/>
          </a:prstGeom>
        </p:spPr>
      </p:pic>
    </p:spTree>
    <p:extLst>
      <p:ext uri="{BB962C8B-B14F-4D97-AF65-F5344CB8AC3E}">
        <p14:creationId xmlns:p14="http://schemas.microsoft.com/office/powerpoint/2010/main" val="7293407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56761F-256D-47D6-9549-579636AA6AE6}"/>
              </a:ext>
            </a:extLst>
          </p:cNvPr>
          <p:cNvSpPr/>
          <p:nvPr/>
        </p:nvSpPr>
        <p:spPr>
          <a:xfrm>
            <a:off x="10128202" y="258266"/>
            <a:ext cx="1904691" cy="2436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EEA3775-19A9-42FB-A058-97673AD4CD32}"/>
              </a:ext>
            </a:extLst>
          </p:cNvPr>
          <p:cNvSpPr txBox="1"/>
          <p:nvPr/>
        </p:nvSpPr>
        <p:spPr>
          <a:xfrm>
            <a:off x="64624" y="1193073"/>
            <a:ext cx="2551256" cy="4678204"/>
          </a:xfrm>
          <a:prstGeom prst="rect">
            <a:avLst/>
          </a:prstGeom>
          <a:noFill/>
        </p:spPr>
        <p:txBody>
          <a:bodyPr wrap="square" rtlCol="0">
            <a:spAutoFit/>
          </a:bodyPr>
          <a:lstStyle/>
          <a:p>
            <a:pPr marL="285750" indent="-285750">
              <a:buFont typeface="Arial" panose="020B0604020202020204" pitchFamily="34" charset="0"/>
              <a:buChar char="•"/>
            </a:pPr>
            <a:r>
              <a:rPr lang="en-US" sz="2000" dirty="0">
                <a:ea typeface="+mj-ea"/>
                <a:cs typeface="+mj-cs"/>
              </a:rPr>
              <a:t>Manage </a:t>
            </a:r>
            <a:r>
              <a:rPr lang="en-US" sz="2000" b="1" dirty="0">
                <a:ea typeface="+mj-ea"/>
                <a:cs typeface="+mj-cs"/>
              </a:rPr>
              <a:t>screen time </a:t>
            </a:r>
          </a:p>
          <a:p>
            <a:endParaRPr lang="en-US" sz="2000" b="1" dirty="0">
              <a:ea typeface="+mj-ea"/>
              <a:cs typeface="+mj-cs"/>
            </a:endParaRPr>
          </a:p>
          <a:p>
            <a:pPr marL="285750" indent="-285750">
              <a:buFont typeface="Arial" panose="020B0604020202020204" pitchFamily="34" charset="0"/>
              <a:buChar char="•"/>
            </a:pPr>
            <a:r>
              <a:rPr lang="en-US" sz="2000" dirty="0">
                <a:ea typeface="+mj-ea"/>
                <a:cs typeface="+mj-cs"/>
              </a:rPr>
              <a:t>Set controls</a:t>
            </a:r>
            <a:r>
              <a:rPr lang="en-US" sz="2000" b="1" dirty="0">
                <a:ea typeface="+mj-ea"/>
                <a:cs typeface="+mj-cs"/>
              </a:rPr>
              <a:t> and settings</a:t>
            </a:r>
          </a:p>
          <a:p>
            <a:endParaRPr lang="en-US" sz="2000" b="1" dirty="0">
              <a:ea typeface="+mj-ea"/>
              <a:cs typeface="+mj-cs"/>
            </a:endParaRPr>
          </a:p>
          <a:p>
            <a:pPr marL="285750" indent="-285750">
              <a:buFont typeface="Arial" panose="020B0604020202020204" pitchFamily="34" charset="0"/>
              <a:buChar char="•"/>
            </a:pPr>
            <a:r>
              <a:rPr lang="en-US" sz="2000" dirty="0">
                <a:ea typeface="+mj-ea"/>
                <a:cs typeface="+mj-cs"/>
              </a:rPr>
              <a:t>Understand </a:t>
            </a:r>
            <a:r>
              <a:rPr lang="en-US" sz="2000" b="1" dirty="0">
                <a:ea typeface="+mj-ea"/>
                <a:cs typeface="+mj-cs"/>
              </a:rPr>
              <a:t>apps and games</a:t>
            </a:r>
          </a:p>
          <a:p>
            <a:endParaRPr lang="en-US" sz="2000" b="1" dirty="0">
              <a:ea typeface="+mj-ea"/>
              <a:cs typeface="+mj-cs"/>
            </a:endParaRPr>
          </a:p>
          <a:p>
            <a:pPr marL="285750" indent="-285750">
              <a:buFont typeface="Arial" panose="020B0604020202020204" pitchFamily="34" charset="0"/>
              <a:buChar char="•"/>
            </a:pPr>
            <a:r>
              <a:rPr lang="en-US" sz="2000" dirty="0">
                <a:ea typeface="+mj-ea"/>
                <a:cs typeface="+mj-cs"/>
              </a:rPr>
              <a:t>Talk to children about </a:t>
            </a:r>
            <a:r>
              <a:rPr lang="en-US" sz="2000" b="1" dirty="0">
                <a:ea typeface="+mj-ea"/>
                <a:cs typeface="+mj-cs"/>
              </a:rPr>
              <a:t>risk</a:t>
            </a:r>
            <a:r>
              <a:rPr lang="en-US" sz="2000" dirty="0">
                <a:ea typeface="+mj-ea"/>
                <a:cs typeface="+mj-cs"/>
              </a:rPr>
              <a:t> - from bullying &amp; sharing content, to extremism &amp; gangs</a:t>
            </a:r>
          </a:p>
          <a:p>
            <a:endParaRPr lang="en-GB" dirty="0"/>
          </a:p>
        </p:txBody>
      </p:sp>
      <p:sp>
        <p:nvSpPr>
          <p:cNvPr id="9" name="TextBox 8">
            <a:extLst>
              <a:ext uri="{FF2B5EF4-FFF2-40B4-BE49-F238E27FC236}">
                <a16:creationId xmlns:a16="http://schemas.microsoft.com/office/drawing/2014/main" id="{20A4D6DA-B808-419F-A936-3713EF9C5360}"/>
              </a:ext>
            </a:extLst>
          </p:cNvPr>
          <p:cNvSpPr txBox="1"/>
          <p:nvPr/>
        </p:nvSpPr>
        <p:spPr>
          <a:xfrm>
            <a:off x="159107" y="212628"/>
            <a:ext cx="8628212" cy="461665"/>
          </a:xfrm>
          <a:prstGeom prst="rect">
            <a:avLst/>
          </a:prstGeom>
          <a:noFill/>
        </p:spPr>
        <p:txBody>
          <a:bodyPr wrap="square">
            <a:spAutoFit/>
          </a:bodyPr>
          <a:lstStyle/>
          <a:p>
            <a:r>
              <a:rPr lang="en-US" sz="2400" dirty="0">
                <a:ea typeface="+mj-ea"/>
                <a:cs typeface="+mj-cs"/>
              </a:rPr>
              <a:t>Visit </a:t>
            </a:r>
            <a:r>
              <a:rPr lang="en-US" sz="2400" dirty="0">
                <a:ea typeface="+mj-ea"/>
                <a:cs typeface="+mj-cs"/>
                <a:hlinkClick r:id="rId3"/>
              </a:rPr>
              <a:t>parentsafe.lgfl.net </a:t>
            </a:r>
            <a:r>
              <a:rPr lang="en-US" sz="2400" dirty="0">
                <a:ea typeface="+mj-ea"/>
                <a:cs typeface="+mj-cs"/>
              </a:rPr>
              <a:t>for tips and ideas to help parents:</a:t>
            </a:r>
          </a:p>
        </p:txBody>
      </p:sp>
      <p:pic>
        <p:nvPicPr>
          <p:cNvPr id="3" name="Picture 2" descr="A group of people sitting at a table with a computer&#10;&#10;Description automatically generated">
            <a:extLst>
              <a:ext uri="{FF2B5EF4-FFF2-40B4-BE49-F238E27FC236}">
                <a16:creationId xmlns:a16="http://schemas.microsoft.com/office/drawing/2014/main" id="{7BBEC254-BB5D-6B25-5FA5-C0918F2BB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311" y="962580"/>
            <a:ext cx="9246724" cy="5283842"/>
          </a:xfrm>
          <a:prstGeom prst="rect">
            <a:avLst/>
          </a:prstGeom>
        </p:spPr>
      </p:pic>
    </p:spTree>
    <p:extLst>
      <p:ext uri="{BB962C8B-B14F-4D97-AF65-F5344CB8AC3E}">
        <p14:creationId xmlns:p14="http://schemas.microsoft.com/office/powerpoint/2010/main" val="1131875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5296EC-312C-5482-BDEC-72CED7EFB0A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13" name="TextBox 12">
            <a:extLst>
              <a:ext uri="{FF2B5EF4-FFF2-40B4-BE49-F238E27FC236}">
                <a16:creationId xmlns:a16="http://schemas.microsoft.com/office/drawing/2014/main" id="{0AF672D6-7708-7B16-2503-668E55A1163F}"/>
              </a:ext>
            </a:extLst>
          </p:cNvPr>
          <p:cNvSpPr txBox="1"/>
          <p:nvPr/>
        </p:nvSpPr>
        <p:spPr>
          <a:xfrm>
            <a:off x="1859536" y="5458287"/>
            <a:ext cx="8755323" cy="830997"/>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GB" sz="1600" b="1"/>
              <a:t>Younger children are more likely to tell someone if they see something worrying or nasty online:</a:t>
            </a:r>
          </a:p>
          <a:p>
            <a:pPr marL="742950" lvl="1" indent="-285750">
              <a:buFont typeface="Arial" panose="020B0604020202020204" pitchFamily="34" charset="0"/>
              <a:buChar char="•"/>
            </a:pPr>
            <a:r>
              <a:rPr lang="en-GB" sz="1600">
                <a:solidFill>
                  <a:srgbClr val="FF0000"/>
                </a:solidFill>
              </a:rPr>
              <a:t>Two-thirds of 8-11-year-olds </a:t>
            </a:r>
            <a:r>
              <a:rPr lang="en-GB" sz="1600"/>
              <a:t>say that they would always tell someone (66%) </a:t>
            </a:r>
          </a:p>
          <a:p>
            <a:pPr marL="742950" lvl="1" indent="-285750">
              <a:buFont typeface="Arial" panose="020B0604020202020204" pitchFamily="34" charset="0"/>
              <a:buChar char="•"/>
            </a:pPr>
            <a:r>
              <a:rPr lang="en-GB" sz="1600">
                <a:solidFill>
                  <a:srgbClr val="FF0000"/>
                </a:solidFill>
              </a:rPr>
              <a:t>Almost half of 12-15s and 16- 17s </a:t>
            </a:r>
            <a:r>
              <a:rPr lang="en-GB" sz="1600"/>
              <a:t>(49% and 45% respectively). </a:t>
            </a:r>
          </a:p>
        </p:txBody>
      </p:sp>
      <p:sp>
        <p:nvSpPr>
          <p:cNvPr id="7" name="TextBox 6">
            <a:extLst>
              <a:ext uri="{FF2B5EF4-FFF2-40B4-BE49-F238E27FC236}">
                <a16:creationId xmlns:a16="http://schemas.microsoft.com/office/drawing/2014/main" id="{9C3667F4-E1AE-A99A-BF64-6C708FDE0E99}"/>
              </a:ext>
            </a:extLst>
          </p:cNvPr>
          <p:cNvSpPr txBox="1"/>
          <p:nvPr/>
        </p:nvSpPr>
        <p:spPr>
          <a:xfrm>
            <a:off x="1962367" y="449887"/>
            <a:ext cx="7270717" cy="954107"/>
          </a:xfrm>
          <a:prstGeom prst="rect">
            <a:avLst/>
          </a:prstGeom>
          <a:noFill/>
        </p:spPr>
        <p:txBody>
          <a:bodyPr wrap="square">
            <a:spAutoFit/>
          </a:bodyPr>
          <a:lstStyle/>
          <a:p>
            <a:r>
              <a:rPr lang="en-GB" sz="2800" b="1" dirty="0"/>
              <a:t>Are you </a:t>
            </a:r>
            <a:r>
              <a:rPr lang="en-GB" sz="2800" b="1" dirty="0">
                <a:solidFill>
                  <a:srgbClr val="FF0000"/>
                </a:solidFill>
              </a:rPr>
              <a:t>CONFIDENT</a:t>
            </a:r>
            <a:r>
              <a:rPr lang="en-GB" sz="2800" b="1" dirty="0"/>
              <a:t> to </a:t>
            </a:r>
            <a:r>
              <a:rPr lang="en-GB" sz="2800" b="1" dirty="0">
                <a:solidFill>
                  <a:srgbClr val="FF0000"/>
                </a:solidFill>
              </a:rPr>
              <a:t>TALK TO YOUR CHILD</a:t>
            </a:r>
            <a:r>
              <a:rPr lang="en-GB" sz="2800" b="1" dirty="0"/>
              <a:t>?</a:t>
            </a:r>
          </a:p>
          <a:p>
            <a:r>
              <a:rPr lang="en-GB" sz="2800" b="1" dirty="0"/>
              <a:t>Is your child confident to </a:t>
            </a:r>
            <a:r>
              <a:rPr lang="en-GB" sz="2800" b="1" dirty="0">
                <a:solidFill>
                  <a:srgbClr val="FF0000"/>
                </a:solidFill>
              </a:rPr>
              <a:t>TALK TO YOU</a:t>
            </a:r>
            <a:r>
              <a:rPr lang="en-GB" sz="2800" b="1" dirty="0"/>
              <a:t>?</a:t>
            </a:r>
          </a:p>
        </p:txBody>
      </p:sp>
      <p:pic>
        <p:nvPicPr>
          <p:cNvPr id="8" name="Picture 7">
            <a:extLst>
              <a:ext uri="{FF2B5EF4-FFF2-40B4-BE49-F238E27FC236}">
                <a16:creationId xmlns:a16="http://schemas.microsoft.com/office/drawing/2014/main" id="{66050089-4DFE-18F8-CA4A-4D1010CC46C9}"/>
              </a:ext>
            </a:extLst>
          </p:cNvPr>
          <p:cNvPicPr>
            <a:picLocks noChangeAspect="1"/>
          </p:cNvPicPr>
          <p:nvPr/>
        </p:nvPicPr>
        <p:blipFill rotWithShape="1">
          <a:blip r:embed="rId3"/>
          <a:srcRect r="7086"/>
          <a:stretch/>
        </p:blipFill>
        <p:spPr>
          <a:xfrm>
            <a:off x="1962367" y="1720762"/>
            <a:ext cx="6083267" cy="3416476"/>
          </a:xfrm>
          <a:prstGeom prst="rect">
            <a:avLst/>
          </a:prstGeom>
        </p:spPr>
      </p:pic>
      <p:pic>
        <p:nvPicPr>
          <p:cNvPr id="5" name="Picture 6" descr="Free speech bubble talking chat illustration">
            <a:extLst>
              <a:ext uri="{FF2B5EF4-FFF2-40B4-BE49-F238E27FC236}">
                <a16:creationId xmlns:a16="http://schemas.microsoft.com/office/drawing/2014/main" id="{39CB6590-EC33-5B18-7A93-4F97B10FE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026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7CCC9ED4-3D3A-F741-036C-4C7D15ABA478}"/>
              </a:ext>
            </a:extLst>
          </p:cNvPr>
          <p:cNvSpPr/>
          <p:nvPr/>
        </p:nvSpPr>
        <p:spPr>
          <a:xfrm>
            <a:off x="8682361" y="915716"/>
            <a:ext cx="3052439" cy="1797504"/>
          </a:xfrm>
          <a:prstGeom prst="wedgeRoundRectCallout">
            <a:avLst>
              <a:gd name="adj1" fmla="val -92719"/>
              <a:gd name="adj2" fmla="val 43467"/>
              <a:gd name="adj3" fmla="val 16667"/>
            </a:avLst>
          </a:prstGeom>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000" b="1" dirty="0">
                <a:solidFill>
                  <a:srgbClr val="FF0000"/>
                </a:solidFill>
              </a:rPr>
              <a:t>WHAT WOULD YOU DO?</a:t>
            </a:r>
            <a:endParaRPr lang="en-GB" sz="1400" dirty="0">
              <a:solidFill>
                <a:srgbClr val="FF0000"/>
              </a:solidFill>
            </a:endParaRPr>
          </a:p>
          <a:p>
            <a:pPr algn="ctr"/>
            <a:r>
              <a:rPr lang="en-GB" dirty="0">
                <a:solidFill>
                  <a:schemeClr val="bg1"/>
                </a:solidFill>
              </a:rPr>
              <a:t>Are there any areas you would not feel confident or comfortable to discuss?</a:t>
            </a:r>
          </a:p>
        </p:txBody>
      </p:sp>
    </p:spTree>
    <p:extLst>
      <p:ext uri="{BB962C8B-B14F-4D97-AF65-F5344CB8AC3E}">
        <p14:creationId xmlns:p14="http://schemas.microsoft.com/office/powerpoint/2010/main" val="26381881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DA4EB2-E738-BA24-2099-2EF46E8C7C22}"/>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7" name="TextBox 6">
            <a:extLst>
              <a:ext uri="{FF2B5EF4-FFF2-40B4-BE49-F238E27FC236}">
                <a16:creationId xmlns:a16="http://schemas.microsoft.com/office/drawing/2014/main" id="{39968CD0-1EA3-43D1-835E-7D93AC917379}"/>
              </a:ext>
            </a:extLst>
          </p:cNvPr>
          <p:cNvSpPr txBox="1"/>
          <p:nvPr/>
        </p:nvSpPr>
        <p:spPr>
          <a:xfrm>
            <a:off x="495186" y="609420"/>
            <a:ext cx="8754046" cy="830997"/>
          </a:xfrm>
          <a:prstGeom prst="rect">
            <a:avLst/>
          </a:prstGeom>
          <a:noFill/>
        </p:spPr>
        <p:txBody>
          <a:bodyPr wrap="square">
            <a:spAutoFit/>
          </a:bodyPr>
          <a:lstStyle/>
          <a:p>
            <a:r>
              <a:rPr lang="en-GB" sz="2400" b="1" dirty="0"/>
              <a:t>Find conversation starters, story time ideas and  top tips to reinforce key safety messages at </a:t>
            </a:r>
            <a:r>
              <a:rPr lang="en-GB" sz="2400" b="1" dirty="0">
                <a:hlinkClick r:id="rId3"/>
              </a:rPr>
              <a:t>parentsafe.lgfl.net</a:t>
            </a:r>
            <a:r>
              <a:rPr lang="en-GB" sz="2400" b="1" dirty="0"/>
              <a:t>  </a:t>
            </a:r>
          </a:p>
        </p:txBody>
      </p:sp>
      <p:pic>
        <p:nvPicPr>
          <p:cNvPr id="4" name="Picture 3">
            <a:extLst>
              <a:ext uri="{FF2B5EF4-FFF2-40B4-BE49-F238E27FC236}">
                <a16:creationId xmlns:a16="http://schemas.microsoft.com/office/drawing/2014/main" id="{9E17472A-97C7-3F53-F937-30874D0ED542}"/>
              </a:ext>
            </a:extLst>
          </p:cNvPr>
          <p:cNvPicPr>
            <a:picLocks noChangeAspect="1"/>
          </p:cNvPicPr>
          <p:nvPr/>
        </p:nvPicPr>
        <p:blipFill rotWithShape="1">
          <a:blip r:embed="rId4"/>
          <a:srcRect t="27894" b="15225"/>
          <a:stretch/>
        </p:blipFill>
        <p:spPr>
          <a:xfrm>
            <a:off x="0" y="4249997"/>
            <a:ext cx="12192000" cy="1454118"/>
          </a:xfrm>
          <a:prstGeom prst="rect">
            <a:avLst/>
          </a:prstGeom>
        </p:spPr>
      </p:pic>
      <p:pic>
        <p:nvPicPr>
          <p:cNvPr id="8" name="Picture 7">
            <a:extLst>
              <a:ext uri="{FF2B5EF4-FFF2-40B4-BE49-F238E27FC236}">
                <a16:creationId xmlns:a16="http://schemas.microsoft.com/office/drawing/2014/main" id="{3712BDD7-5DBB-17E5-4AF5-6228AEA3C394}"/>
              </a:ext>
            </a:extLst>
          </p:cNvPr>
          <p:cNvPicPr>
            <a:picLocks noChangeAspect="1"/>
          </p:cNvPicPr>
          <p:nvPr/>
        </p:nvPicPr>
        <p:blipFill>
          <a:blip r:embed="rId5"/>
          <a:stretch>
            <a:fillRect/>
          </a:stretch>
        </p:blipFill>
        <p:spPr>
          <a:xfrm rot="847481">
            <a:off x="558781" y="3812016"/>
            <a:ext cx="2568159" cy="199877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3AC3D80-F116-BC15-9ED4-F0FC9FAE92E6}"/>
              </a:ext>
            </a:extLst>
          </p:cNvPr>
          <p:cNvPicPr>
            <a:picLocks noChangeAspect="1"/>
          </p:cNvPicPr>
          <p:nvPr/>
        </p:nvPicPr>
        <p:blipFill>
          <a:blip r:embed="rId6"/>
          <a:stretch>
            <a:fillRect/>
          </a:stretch>
        </p:blipFill>
        <p:spPr>
          <a:xfrm rot="21031084">
            <a:off x="2041579" y="1742315"/>
            <a:ext cx="2236975" cy="175021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932158-A43B-06FF-56D1-639C717C35A6}"/>
              </a:ext>
            </a:extLst>
          </p:cNvPr>
          <p:cNvPicPr>
            <a:picLocks noChangeAspect="1"/>
          </p:cNvPicPr>
          <p:nvPr/>
        </p:nvPicPr>
        <p:blipFill>
          <a:blip r:embed="rId7"/>
          <a:stretch>
            <a:fillRect/>
          </a:stretch>
        </p:blipFill>
        <p:spPr>
          <a:xfrm rot="21309730">
            <a:off x="5233391" y="1907340"/>
            <a:ext cx="3035456" cy="2019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9B3DD00-F197-4B57-7802-E0ACB306051A}"/>
              </a:ext>
            </a:extLst>
          </p:cNvPr>
          <p:cNvPicPr>
            <a:picLocks noChangeAspect="1"/>
          </p:cNvPicPr>
          <p:nvPr/>
        </p:nvPicPr>
        <p:blipFill>
          <a:blip r:embed="rId8"/>
          <a:stretch>
            <a:fillRect/>
          </a:stretch>
        </p:blipFill>
        <p:spPr>
          <a:xfrm>
            <a:off x="9389827" y="327915"/>
            <a:ext cx="2306987" cy="274708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4CA89FE-05EC-9769-9981-8F285B3EDFEC}"/>
              </a:ext>
            </a:extLst>
          </p:cNvPr>
          <p:cNvPicPr>
            <a:picLocks noChangeAspect="1"/>
          </p:cNvPicPr>
          <p:nvPr/>
        </p:nvPicPr>
        <p:blipFill>
          <a:blip r:embed="rId9"/>
          <a:stretch>
            <a:fillRect/>
          </a:stretch>
        </p:blipFill>
        <p:spPr>
          <a:xfrm rot="699831">
            <a:off x="8758448" y="3673283"/>
            <a:ext cx="2574635" cy="154703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62AF4D0-DB96-1AB6-3F28-F0DBB8ABE4D2}"/>
              </a:ext>
            </a:extLst>
          </p:cNvPr>
          <p:cNvPicPr>
            <a:picLocks noChangeAspect="1"/>
          </p:cNvPicPr>
          <p:nvPr/>
        </p:nvPicPr>
        <p:blipFill>
          <a:blip r:embed="rId10"/>
          <a:stretch>
            <a:fillRect/>
          </a:stretch>
        </p:blipFill>
        <p:spPr>
          <a:xfrm>
            <a:off x="0" y="16248"/>
            <a:ext cx="5543835" cy="463574"/>
          </a:xfrm>
          <a:prstGeom prst="rect">
            <a:avLst/>
          </a:prstGeom>
        </p:spPr>
      </p:pic>
    </p:spTree>
    <p:extLst>
      <p:ext uri="{BB962C8B-B14F-4D97-AF65-F5344CB8AC3E}">
        <p14:creationId xmlns:p14="http://schemas.microsoft.com/office/powerpoint/2010/main" val="6738507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B8B55B-953C-C6F9-AAEE-6A2BBCEDADF7}"/>
              </a:ext>
            </a:extLst>
          </p:cNvPr>
          <p:cNvPicPr>
            <a:picLocks noChangeAspect="1"/>
          </p:cNvPicPr>
          <p:nvPr/>
        </p:nvPicPr>
        <p:blipFill>
          <a:blip r:embed="rId3"/>
          <a:stretch>
            <a:fillRect/>
          </a:stretch>
        </p:blipFill>
        <p:spPr>
          <a:xfrm>
            <a:off x="2598579" y="-856"/>
            <a:ext cx="9100268" cy="6858000"/>
          </a:xfrm>
          <a:prstGeom prst="rect">
            <a:avLst/>
          </a:prstGeom>
        </p:spPr>
      </p:pic>
    </p:spTree>
    <p:extLst>
      <p:ext uri="{BB962C8B-B14F-4D97-AF65-F5344CB8AC3E}">
        <p14:creationId xmlns:p14="http://schemas.microsoft.com/office/powerpoint/2010/main" val="30941884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1C65D6-2E4D-434E-B7C4-29266B979FFC}"/>
              </a:ext>
            </a:extLst>
          </p:cNvPr>
          <p:cNvSpPr txBox="1"/>
          <p:nvPr/>
        </p:nvSpPr>
        <p:spPr>
          <a:xfrm>
            <a:off x="4985925" y="6146294"/>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9EAD834-3052-45B9-85A4-D67973ED7D24}"/>
              </a:ext>
            </a:extLst>
          </p:cNvPr>
          <p:cNvPicPr>
            <a:picLocks noChangeAspect="1"/>
          </p:cNvPicPr>
          <p:nvPr/>
        </p:nvPicPr>
        <p:blipFill>
          <a:blip r:embed="rId3"/>
          <a:stretch>
            <a:fillRect/>
          </a:stretch>
        </p:blipFill>
        <p:spPr>
          <a:xfrm>
            <a:off x="4448894" y="612560"/>
            <a:ext cx="3702584" cy="51889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25380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465241" y="1186097"/>
            <a:ext cx="4902496" cy="3600986"/>
          </a:xfrm>
          <a:prstGeom prst="rect">
            <a:avLst/>
          </a:prstGeom>
          <a:noFill/>
        </p:spPr>
        <p:txBody>
          <a:bodyPr wrap="square" rtlCol="0">
            <a:spAutoFit/>
          </a:bodyPr>
          <a:lstStyle/>
          <a:p>
            <a:r>
              <a:rPr lang="en-GB" sz="2400" b="1" dirty="0"/>
              <a:t>Why not have a family agreement to: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clarify</a:t>
            </a:r>
            <a:r>
              <a:rPr lang="en-GB" sz="2000" dirty="0"/>
              <a:t> what is allowed...or not</a:t>
            </a:r>
          </a:p>
          <a:p>
            <a:endParaRPr lang="en-GB" sz="2000" dirty="0"/>
          </a:p>
          <a:p>
            <a:pPr marL="342900" indent="-342900">
              <a:buFont typeface="Arial" panose="020B0604020202020204" pitchFamily="34" charset="0"/>
              <a:buChar char="•"/>
            </a:pPr>
            <a:r>
              <a:rPr lang="en-GB" sz="2000" b="1" dirty="0"/>
              <a:t>establish</a:t>
            </a:r>
            <a:r>
              <a:rPr lang="en-GB" sz="2000" dirty="0"/>
              <a:t> ground rules like no phones at the table or in the bedroom at night-time</a:t>
            </a:r>
          </a:p>
          <a:p>
            <a:endParaRPr lang="en-GB" sz="2000" dirty="0"/>
          </a:p>
          <a:p>
            <a:pPr marL="342900" indent="-342900">
              <a:buFont typeface="Arial" panose="020B0604020202020204" pitchFamily="34" charset="0"/>
              <a:buChar char="•"/>
            </a:pPr>
            <a:r>
              <a:rPr lang="en-GB" sz="2000" b="1" dirty="0"/>
              <a:t>agree</a:t>
            </a:r>
            <a:r>
              <a:rPr lang="en-GB" sz="2000" dirty="0"/>
              <a:t> shared expectations to reduce arguments and keep everyone safe &amp; healthy</a:t>
            </a:r>
          </a:p>
          <a:p>
            <a:endParaRPr lang="en-GB" sz="2400" b="1" dirty="0"/>
          </a:p>
        </p:txBody>
      </p:sp>
      <p:pic>
        <p:nvPicPr>
          <p:cNvPr id="7" name="Picture 6" descr="A picture containing text&#10;&#10;Description automatically generated">
            <a:extLst>
              <a:ext uri="{FF2B5EF4-FFF2-40B4-BE49-F238E27FC236}">
                <a16:creationId xmlns:a16="http://schemas.microsoft.com/office/drawing/2014/main" id="{4D451099-42BC-49D4-BC3E-355B75E87FB9}"/>
              </a:ext>
            </a:extLst>
          </p:cNvPr>
          <p:cNvPicPr>
            <a:picLocks noChangeAspect="1"/>
          </p:cNvPicPr>
          <p:nvPr/>
        </p:nvPicPr>
        <p:blipFill>
          <a:blip r:embed="rId3"/>
          <a:stretch>
            <a:fillRect/>
          </a:stretch>
        </p:blipFill>
        <p:spPr>
          <a:xfrm>
            <a:off x="5593784" y="1240631"/>
            <a:ext cx="5612377" cy="3958271"/>
          </a:xfrm>
          <a:prstGeom prst="rect">
            <a:avLst/>
          </a:prstGeom>
        </p:spPr>
      </p:pic>
      <p:sp>
        <p:nvSpPr>
          <p:cNvPr id="8" name="TextBox 7">
            <a:extLst>
              <a:ext uri="{FF2B5EF4-FFF2-40B4-BE49-F238E27FC236}">
                <a16:creationId xmlns:a16="http://schemas.microsoft.com/office/drawing/2014/main" id="{18E08B5F-C18F-4EDB-A30B-F2E576142D71}"/>
              </a:ext>
            </a:extLst>
          </p:cNvPr>
          <p:cNvSpPr txBox="1"/>
          <p:nvPr/>
        </p:nvSpPr>
        <p:spPr>
          <a:xfrm>
            <a:off x="4429902" y="5337650"/>
            <a:ext cx="8083015" cy="461665"/>
          </a:xfrm>
          <a:prstGeom prst="rect">
            <a:avLst/>
          </a:prstGeom>
          <a:noFill/>
        </p:spPr>
        <p:txBody>
          <a:bodyPr wrap="square">
            <a:spAutoFit/>
          </a:bodyPr>
          <a:lstStyle/>
          <a:p>
            <a:r>
              <a:rPr lang="en-GB" sz="2400" dirty="0"/>
              <a:t>Download it at </a:t>
            </a:r>
            <a:r>
              <a:rPr lang="en-GB" sz="2400" dirty="0">
                <a:hlinkClick r:id="rId4"/>
              </a:rPr>
              <a:t>parentsafe.lgfl.net/digital-family-agreement</a:t>
            </a:r>
            <a:endParaRPr lang="en-GB" sz="2400" dirty="0"/>
          </a:p>
        </p:txBody>
      </p:sp>
    </p:spTree>
    <p:extLst>
      <p:ext uri="{BB962C8B-B14F-4D97-AF65-F5344CB8AC3E}">
        <p14:creationId xmlns:p14="http://schemas.microsoft.com/office/powerpoint/2010/main" val="35476994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EEDF8C-C446-0757-D082-638E04D78E92}"/>
              </a:ext>
            </a:extLst>
          </p:cNvPr>
          <p:cNvPicPr>
            <a:picLocks noChangeAspect="1"/>
          </p:cNvPicPr>
          <p:nvPr/>
        </p:nvPicPr>
        <p:blipFill>
          <a:blip r:embed="rId3"/>
          <a:stretch>
            <a:fillRect/>
          </a:stretch>
        </p:blipFill>
        <p:spPr>
          <a:xfrm>
            <a:off x="1610885" y="281583"/>
            <a:ext cx="8785717" cy="6107577"/>
          </a:xfrm>
          <a:prstGeom prst="rect">
            <a:avLst/>
          </a:prstGeom>
        </p:spPr>
      </p:pic>
    </p:spTree>
    <p:extLst>
      <p:ext uri="{BB962C8B-B14F-4D97-AF65-F5344CB8AC3E}">
        <p14:creationId xmlns:p14="http://schemas.microsoft.com/office/powerpoint/2010/main" val="29078807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33F306-00F9-944A-F6C8-9430CEAA5F1F}"/>
              </a:ext>
            </a:extLst>
          </p:cNvPr>
          <p:cNvSpPr txBox="1"/>
          <p:nvPr/>
        </p:nvSpPr>
        <p:spPr>
          <a:xfrm>
            <a:off x="704262" y="1857508"/>
            <a:ext cx="9773237" cy="1569660"/>
          </a:xfrm>
          <a:prstGeom prst="rect">
            <a:avLst/>
          </a:prstGeom>
          <a:noFill/>
        </p:spPr>
        <p:txBody>
          <a:bodyPr wrap="square" rtlCol="0">
            <a:spAutoFit/>
          </a:bodyPr>
          <a:lstStyle/>
          <a:p>
            <a:r>
              <a:rPr lang="en-GB" sz="2400" dirty="0">
                <a:highlight>
                  <a:srgbClr val="FFFF00"/>
                </a:highlight>
              </a:rPr>
              <a:t>INSERT SCHOOL SPECIFIC INFO HERE, SUCH AS:</a:t>
            </a:r>
          </a:p>
          <a:p>
            <a:pPr marL="342900" indent="-342900">
              <a:buFont typeface="Arial" panose="020B0604020202020204" pitchFamily="34" charset="0"/>
              <a:buChar char="•"/>
            </a:pPr>
            <a:r>
              <a:rPr lang="en-GB" sz="2400" dirty="0">
                <a:highlight>
                  <a:srgbClr val="FFFF00"/>
                </a:highlight>
              </a:rPr>
              <a:t>DSL NAMES AND PHOTOS</a:t>
            </a:r>
          </a:p>
          <a:p>
            <a:pPr marL="342900" indent="-342900">
              <a:buFont typeface="Arial" panose="020B0604020202020204" pitchFamily="34" charset="0"/>
              <a:buChar char="•"/>
            </a:pPr>
            <a:r>
              <a:rPr lang="en-GB" sz="2400" dirty="0">
                <a:highlight>
                  <a:srgbClr val="FFFF00"/>
                </a:highlight>
              </a:rPr>
              <a:t>REPORTING PROCESS</a:t>
            </a:r>
          </a:p>
          <a:p>
            <a:pPr marL="342900" indent="-342900">
              <a:buFont typeface="Arial" panose="020B0604020202020204" pitchFamily="34" charset="0"/>
              <a:buChar char="•"/>
            </a:pPr>
            <a:r>
              <a:rPr lang="en-GB" sz="2400" dirty="0">
                <a:highlight>
                  <a:srgbClr val="FFFF00"/>
                </a:highlight>
              </a:rPr>
              <a:t>LINK TO POLICIES</a:t>
            </a:r>
          </a:p>
        </p:txBody>
      </p:sp>
      <p:sp>
        <p:nvSpPr>
          <p:cNvPr id="2" name="TextBox 1">
            <a:extLst>
              <a:ext uri="{FF2B5EF4-FFF2-40B4-BE49-F238E27FC236}">
                <a16:creationId xmlns:a16="http://schemas.microsoft.com/office/drawing/2014/main" id="{2BEAEC07-FE5C-8034-EFA7-38F6457B1BDE}"/>
              </a:ext>
            </a:extLst>
          </p:cNvPr>
          <p:cNvSpPr txBox="1"/>
          <p:nvPr/>
        </p:nvSpPr>
        <p:spPr>
          <a:xfrm>
            <a:off x="513238" y="463588"/>
            <a:ext cx="10409835" cy="584775"/>
          </a:xfrm>
          <a:prstGeom prst="rect">
            <a:avLst/>
          </a:prstGeom>
          <a:noFill/>
        </p:spPr>
        <p:txBody>
          <a:bodyPr wrap="square" rtlCol="0">
            <a:spAutoFit/>
          </a:bodyPr>
          <a:lstStyle/>
          <a:p>
            <a:r>
              <a:rPr lang="en-GB" sz="3200" b="1" dirty="0"/>
              <a:t>Where to get help? </a:t>
            </a:r>
          </a:p>
        </p:txBody>
      </p:sp>
    </p:spTree>
    <p:extLst>
      <p:ext uri="{BB962C8B-B14F-4D97-AF65-F5344CB8AC3E}">
        <p14:creationId xmlns:p14="http://schemas.microsoft.com/office/powerpoint/2010/main" val="12607383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889ac6e-72bb-4955-a615-445659f1c972" xsi:nil="true"/>
    <lcf76f155ced4ddcb4097134ff3c332f xmlns="e4f34220-620c-47c3-89af-c4a6edab4c8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01B37C7DC4D74691B84FF8510AC564" ma:contentTypeVersion="18" ma:contentTypeDescription="Create a new document." ma:contentTypeScope="" ma:versionID="2ec8d36e267fbf3a3fdaf7c3dffa7beb">
  <xsd:schema xmlns:xsd="http://www.w3.org/2001/XMLSchema" xmlns:xs="http://www.w3.org/2001/XMLSchema" xmlns:p="http://schemas.microsoft.com/office/2006/metadata/properties" xmlns:ns2="e4f34220-620c-47c3-89af-c4a6edab4c87" xmlns:ns3="3889ac6e-72bb-4955-a615-445659f1c972" targetNamespace="http://schemas.microsoft.com/office/2006/metadata/properties" ma:root="true" ma:fieldsID="2d43fc27d9f8ae43574d0e2c58ff1b2b" ns2:_="" ns3:_="">
    <xsd:import namespace="e4f34220-620c-47c3-89af-c4a6edab4c87"/>
    <xsd:import namespace="3889ac6e-72bb-4955-a615-445659f1c9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34220-620c-47c3-89af-c4a6edab4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9cbce6-d92b-4712-9683-e256f6a345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89ac6e-72bb-4955-a615-445659f1c97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bc75674-d8df-4777-a0cb-68e6fcd39d03}" ma:internalName="TaxCatchAll" ma:showField="CatchAllData" ma:web="3889ac6e-72bb-4955-a615-445659f1c9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81AE70-B6D9-4BBE-BCAE-912C98E7A213}">
  <ds:schemaRefs>
    <ds:schemaRef ds:uri="http://schemas.microsoft.com/sharepoint/v3/contenttype/forms"/>
  </ds:schemaRefs>
</ds:datastoreItem>
</file>

<file path=customXml/itemProps2.xml><?xml version="1.0" encoding="utf-8"?>
<ds:datastoreItem xmlns:ds="http://schemas.openxmlformats.org/officeDocument/2006/customXml" ds:itemID="{4E622987-D106-4398-BE90-76CF5B72AC6A}">
  <ds:schemaRefs>
    <ds:schemaRef ds:uri="3889ac6e-72bb-4955-a615-445659f1c972"/>
    <ds:schemaRef ds:uri="e4f34220-620c-47c3-89af-c4a6edab4c8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DAD4C7E-A77A-40F2-B795-DF6667B6A125}">
  <ds:schemaRefs>
    <ds:schemaRef ds:uri="3889ac6e-72bb-4955-a615-445659f1c972"/>
    <ds:schemaRef ds:uri="e4f34220-620c-47c3-89af-c4a6edab4c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10178</TotalTime>
  <Words>11909</Words>
  <Application>Microsoft Office PowerPoint</Application>
  <PresentationFormat>Widescreen</PresentationFormat>
  <Paragraphs>786</Paragraphs>
  <Slides>95</Slides>
  <Notes>95</Notes>
  <HiddenSlides>0</HiddenSlides>
  <MMClips>3</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95</vt:i4>
      </vt:variant>
    </vt:vector>
  </HeadingPairs>
  <TitlesOfParts>
    <vt:vector size="119" baseType="lpstr">
      <vt:lpstr>Aptos</vt:lpstr>
      <vt:lpstr>Arial</vt:lpstr>
      <vt:lpstr>Arial</vt:lpstr>
      <vt:lpstr>Calibri</vt:lpstr>
      <vt:lpstr>Calibri Light</vt:lpstr>
      <vt:lpstr>Droid Sans</vt:lpstr>
      <vt:lpstr>Helvetica</vt:lpstr>
      <vt:lpstr>Helvetica Neue</vt:lpstr>
      <vt:lpstr>inherit</vt:lpstr>
      <vt:lpstr>karla</vt:lpstr>
      <vt:lpstr>Mark Pro</vt:lpstr>
      <vt:lpstr>Montserrat</vt:lpstr>
      <vt:lpstr>MuseoSans</vt:lpstr>
      <vt:lpstr>Noto Sans</vt:lpstr>
      <vt:lpstr>NSPCC-Bold</vt:lpstr>
      <vt:lpstr>NSPCC-Regular</vt:lpstr>
      <vt:lpstr>proxima-nova</vt:lpstr>
      <vt:lpstr>Roboto</vt:lpstr>
      <vt:lpstr>SegoeUIVariable</vt:lpstr>
      <vt:lpstr>SF Pro Display</vt:lpstr>
      <vt:lpstr>Symbol</vt:lpstr>
      <vt:lpstr>TwitterChirp</vt:lpstr>
      <vt:lpstr>Verdana</vt:lpstr>
      <vt:lpstr>Office Theme</vt:lpstr>
      <vt:lpstr>PowerPoint Presentation</vt:lpstr>
      <vt:lpstr>This presentation brings together:</vt:lpstr>
      <vt:lpstr>Practitioner Guidance:</vt:lpstr>
      <vt:lpstr>Warning!</vt:lpstr>
      <vt:lpstr>Planning your Parent Session:</vt:lpstr>
      <vt:lpstr>PowerPoint Presentation</vt:lpstr>
      <vt:lpstr>PowerPoint Presentation</vt:lpstr>
      <vt:lpstr>PowerPoint Presentation</vt:lpstr>
      <vt:lpstr>PowerPoint Presentation</vt:lpstr>
      <vt:lpstr>YOU don’t need to be an EXPERT … be a PARENT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Being safer while live streaming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Mubina Asaria</dc:creator>
  <cp:lastModifiedBy>Mubina Asaria</cp:lastModifiedBy>
  <cp:revision>1</cp:revision>
  <dcterms:created xsi:type="dcterms:W3CDTF">2020-02-10T12:15:47Z</dcterms:created>
  <dcterms:modified xsi:type="dcterms:W3CDTF">2024-07-25T06:54:13Z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0x0101004901B37C7DC4D74691B84FF8510AC564</vt:lpwstr>
  </property>
  <property fmtid="{D5CDD505-2E9C-101B-9397-08002B2CF9AE}" pid="3" name="MediaServiceImageTags">
    <vt:lpwstr/>
  </property>
</Properties>
</file>